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6" r:id="rId6"/>
    <p:sldId id="260" r:id="rId7"/>
    <p:sldId id="316" r:id="rId8"/>
    <p:sldId id="302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317" r:id="rId19"/>
    <p:sldId id="318" r:id="rId20"/>
    <p:sldId id="319" r:id="rId21"/>
    <p:sldId id="297" r:id="rId22"/>
    <p:sldId id="296" r:id="rId23"/>
    <p:sldId id="298" r:id="rId24"/>
    <p:sldId id="299" r:id="rId25"/>
    <p:sldId id="320" r:id="rId26"/>
    <p:sldId id="321" r:id="rId27"/>
    <p:sldId id="322" r:id="rId28"/>
    <p:sldId id="323" r:id="rId29"/>
    <p:sldId id="324" r:id="rId30"/>
    <p:sldId id="300" r:id="rId31"/>
    <p:sldId id="301" r:id="rId32"/>
    <p:sldId id="303" r:id="rId33"/>
    <p:sldId id="304" r:id="rId34"/>
    <p:sldId id="310" r:id="rId35"/>
    <p:sldId id="311" r:id="rId36"/>
    <p:sldId id="312" r:id="rId37"/>
    <p:sldId id="313" r:id="rId38"/>
    <p:sldId id="314" r:id="rId39"/>
    <p:sldId id="315" r:id="rId40"/>
    <p:sldId id="326" r:id="rId41"/>
    <p:sldId id="325" r:id="rId42"/>
    <p:sldId id="329" r:id="rId43"/>
    <p:sldId id="330" r:id="rId44"/>
    <p:sldId id="328" r:id="rId45"/>
    <p:sldId id="327" r:id="rId46"/>
    <p:sldId id="333" r:id="rId47"/>
    <p:sldId id="332" r:id="rId48"/>
    <p:sldId id="331" r:id="rId49"/>
    <p:sldId id="336" r:id="rId50"/>
    <p:sldId id="335" r:id="rId51"/>
    <p:sldId id="337" r:id="rId52"/>
    <p:sldId id="341" r:id="rId53"/>
    <p:sldId id="340" r:id="rId54"/>
    <p:sldId id="339" r:id="rId55"/>
    <p:sldId id="338" r:id="rId56"/>
    <p:sldId id="345" r:id="rId57"/>
    <p:sldId id="344" r:id="rId58"/>
    <p:sldId id="343" r:id="rId59"/>
    <p:sldId id="264" r:id="rId60"/>
    <p:sldId id="267" r:id="rId61"/>
    <p:sldId id="268" r:id="rId62"/>
    <p:sldId id="266" r:id="rId63"/>
    <p:sldId id="348" r:id="rId64"/>
    <p:sldId id="346" r:id="rId65"/>
    <p:sldId id="347" r:id="rId66"/>
    <p:sldId id="269" r:id="rId67"/>
    <p:sldId id="276" r:id="rId68"/>
    <p:sldId id="270" r:id="rId69"/>
    <p:sldId id="273" r:id="rId70"/>
    <p:sldId id="274" r:id="rId71"/>
    <p:sldId id="277" r:id="rId72"/>
    <p:sldId id="279" r:id="rId73"/>
    <p:sldId id="278" r:id="rId74"/>
    <p:sldId id="261" r:id="rId75"/>
    <p:sldId id="282" r:id="rId76"/>
    <p:sldId id="283" r:id="rId77"/>
    <p:sldId id="281" r:id="rId78"/>
    <p:sldId id="280" r:id="rId79"/>
    <p:sldId id="284" r:id="rId80"/>
    <p:sldId id="349" r:id="rId81"/>
    <p:sldId id="285" r:id="rId82"/>
    <p:sldId id="308" r:id="rId83"/>
    <p:sldId id="262" r:id="rId84"/>
    <p:sldId id="307" r:id="rId8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8B49B-3621-E317-FBF4-D2F96D3C49EC}" v="323" dt="2023-09-20T04:56:42.663"/>
    <p1510:client id="{051DEDD0-ED01-B8BE-1B9B-6F66ED7044A9}" v="122" dt="2023-09-19T23:30:53.135"/>
    <p1510:client id="{1A74C16D-84BD-4C4C-B7D1-34AE246AC4E6}" v="59" dt="2023-09-20T14:27:00.732"/>
    <p1510:client id="{2C72B676-6B47-D39D-D614-E0D904D39D71}" v="941" dt="2023-09-20T05:23:45.907"/>
    <p1510:client id="{318DEC87-7602-E504-230C-D1A57645EE63}" v="1" dt="2023-10-01T23:33:49.725"/>
    <p1510:client id="{36CDDD6D-5E92-0ABF-9DC4-199EA25F9392}" v="1" dt="2023-09-20T02:48:09.505"/>
    <p1510:client id="{49476509-111B-F3F8-2934-8FD245522C4D}" v="3" dt="2023-09-28T20:19:19.898"/>
    <p1510:client id="{573CB977-192E-0F86-3A5E-455E83B22E0E}" v="19" dt="2023-09-19T23:21:40.128"/>
    <p1510:client id="{5CCAC661-D6C1-730B-149C-7430891B3D95}" v="395" dt="2023-09-20T06:03:43.601"/>
    <p1510:client id="{6772EA02-E38E-5EE4-7D60-9157ED95F6C9}" v="81" dt="2023-09-20T15:17:05.594"/>
    <p1510:client id="{68703AFF-1D79-4C28-8385-5A288BBAD010}" v="503" dt="2023-09-20T14:26:42.495"/>
    <p1510:client id="{6CF198FA-D4EA-315D-7D2B-AACD30BB8D98}" v="1" dt="2023-09-21T00:59:15.151"/>
    <p1510:client id="{8B0ADED9-B821-21E0-11EF-06CDB2C3D83E}" v="67" dt="2023-09-20T23:42:32.392"/>
    <p1510:client id="{99A8710D-6D8C-007D-E770-19982F30C968}" v="55" dt="2023-09-20T01:52:46.362"/>
    <p1510:client id="{A2221CDB-EDE6-430E-CD48-DBBE1ABFBBF2}" v="10" dt="2023-09-20T01:53:52.574"/>
    <p1510:client id="{C5F43BF5-C530-AC5E-D59B-146CCE41C3B4}" v="189" dt="2023-09-20T13:53:48.801"/>
    <p1510:client id="{D680EB1E-27DE-4264-4072-81331478A2A3}" v="1" dt="2023-09-20T06:51:52.571"/>
    <p1510:client id="{DC6638FD-5C4F-6A97-6897-4EEA40B4CCE1}" v="199" dt="2023-09-20T03:53:56.969"/>
    <p1510:client id="{DE1D2701-0B52-4731-D6F3-4520561AF0A8}" v="26" dt="2023-09-19T23:26:39.803"/>
    <p1510:client id="{F44AD076-92C5-AAA3-7EA9-E846BEA0B264}" v="182" dt="2023-09-20T01:44:57.509"/>
    <p1510:client id="{F4D6ECCA-585A-A560-6BA5-9933678A682A}" v="1" dt="2023-09-29T20:36:46.730"/>
    <p1510:client id="{F8432140-407A-8A79-997F-B0D3DF862DCD}" v="428" dt="2023-09-20T03:45:54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Sebastian Herrera Prieto" userId="S::jsherrera914@soy.sena.edu.co::ef11610f-3862-4e05-a817-05d4c3cf01c5" providerId="AD" clId="Web-{2C72B676-6B47-D39D-D614-E0D904D39D71}"/>
    <pc:docChg chg="addSld delSld modSld sldOrd">
      <pc:chgData name="Juan Sebastian Herrera Prieto" userId="S::jsherrera914@soy.sena.edu.co::ef11610f-3862-4e05-a817-05d4c3cf01c5" providerId="AD" clId="Web-{2C72B676-6B47-D39D-D614-E0D904D39D71}" dt="2023-09-20T05:23:45.907" v="940" actId="1076"/>
      <pc:docMkLst>
        <pc:docMk/>
      </pc:docMkLst>
      <pc:sldChg chg="addSp delSp modSp">
        <pc:chgData name="Juan Sebastian Herrera Prieto" userId="S::jsherrera914@soy.sena.edu.co::ef11610f-3862-4e05-a817-05d4c3cf01c5" providerId="AD" clId="Web-{2C72B676-6B47-D39D-D614-E0D904D39D71}" dt="2023-09-20T03:16:20.992" v="56"/>
        <pc:sldMkLst>
          <pc:docMk/>
          <pc:sldMk cId="563297432" sldId="258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2:55:43.430" v="3"/>
          <ac:picMkLst>
            <pc:docMk/>
            <pc:sldMk cId="563297432" sldId="258"/>
            <ac:picMk id="2" creationId="{8809894A-333B-60A9-25C3-CD46B8DDED01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16:20.992" v="56"/>
          <ac:picMkLst>
            <pc:docMk/>
            <pc:sldMk cId="563297432" sldId="258"/>
            <ac:picMk id="3" creationId="{4ADC5646-A118-2E55-465D-7C2625E4964D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12:21.845" v="35" actId="688"/>
          <ac:picMkLst>
            <pc:docMk/>
            <pc:sldMk cId="563297432" sldId="258"/>
            <ac:picMk id="4" creationId="{ED359B74-BE50-3B62-80A2-F33B0A3C41DB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4:34.883" v="585" actId="1076"/>
        <pc:sldMkLst>
          <pc:docMk/>
          <pc:sldMk cId="2627619733" sldId="260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4:27:45.311" v="500"/>
          <ac:picMkLst>
            <pc:docMk/>
            <pc:sldMk cId="2627619733" sldId="260"/>
            <ac:picMk id="5" creationId="{A28A5004-3114-286B-946D-C7082BC2B0CD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33:52.773" v="578"/>
          <ac:picMkLst>
            <pc:docMk/>
            <pc:sldMk cId="2627619733" sldId="260"/>
            <ac:picMk id="6" creationId="{F23C4097-3EB1-1E3B-1D72-F2BB947F9876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28:45.703" v="518" actId="1076"/>
          <ac:picMkLst>
            <pc:docMk/>
            <pc:sldMk cId="2627619733" sldId="260"/>
            <ac:picMk id="7" creationId="{455CD4AE-C824-BCE2-50E2-A60A956346B1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34:34.883" v="585" actId="1076"/>
          <ac:picMkLst>
            <pc:docMk/>
            <pc:sldMk cId="2627619733" sldId="260"/>
            <ac:picMk id="8" creationId="{1968B679-19E8-FE7A-F24F-94B3A0CF7D34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0:27.096" v="538" actId="14100"/>
        <pc:sldMkLst>
          <pc:docMk/>
          <pc:sldMk cId="839211883" sldId="286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30:19.377" v="535" actId="1076"/>
          <ac:picMkLst>
            <pc:docMk/>
            <pc:sldMk cId="839211883" sldId="286"/>
            <ac:picMk id="2" creationId="{EA16E30C-9DB1-05C1-BF23-83CB66B38D44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29:11.532" v="520"/>
          <ac:picMkLst>
            <pc:docMk/>
            <pc:sldMk cId="839211883" sldId="286"/>
            <ac:picMk id="5" creationId="{586C1082-81F0-C8E9-685E-87F890CBADD0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30:27.096" v="538" actId="14100"/>
          <ac:picMkLst>
            <pc:docMk/>
            <pc:sldMk cId="839211883" sldId="286"/>
            <ac:picMk id="7" creationId="{A1D3C58F-8648-7844-D4F4-5EC3B64DAF73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6:24.229" v="604" actId="1076"/>
        <pc:sldMkLst>
          <pc:docMk/>
          <pc:sldMk cId="146407834" sldId="287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36:24.229" v="604" actId="1076"/>
          <ac:picMkLst>
            <pc:docMk/>
            <pc:sldMk cId="146407834" sldId="287"/>
            <ac:picMk id="2" creationId="{F000C2E2-1460-381C-8944-21D80584E1A5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34:49.211" v="586"/>
          <ac:picMkLst>
            <pc:docMk/>
            <pc:sldMk cId="146407834" sldId="287"/>
            <ac:picMk id="5" creationId="{7C679933-202D-911F-D2FC-B63D68639EA8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4:36:12.635" v="600" actId="1076"/>
          <ac:picMkLst>
            <pc:docMk/>
            <pc:sldMk cId="146407834" sldId="287"/>
            <ac:picMk id="6" creationId="{1427D349-8747-A19F-5B73-BC8A2EA80752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36:20.229" v="603" actId="688"/>
          <ac:picMkLst>
            <pc:docMk/>
            <pc:sldMk cId="146407834" sldId="287"/>
            <ac:picMk id="7" creationId="{C95386D2-8EF8-BA63-2018-BBA9967D6E11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7:33.168" v="619" actId="14100"/>
        <pc:sldMkLst>
          <pc:docMk/>
          <pc:sldMk cId="3382747873" sldId="288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37:33.168" v="619" actId="14100"/>
          <ac:picMkLst>
            <pc:docMk/>
            <pc:sldMk cId="3382747873" sldId="288"/>
            <ac:picMk id="2" creationId="{7CCC759A-327B-9CAE-3729-26326EC80C35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36:28.370" v="605"/>
          <ac:picMkLst>
            <pc:docMk/>
            <pc:sldMk cId="3382747873" sldId="288"/>
            <ac:picMk id="5" creationId="{ADC36545-5BC0-5014-8A7A-4155CDA8EC41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22:04.688" v="111" actId="1076"/>
          <ac:picMkLst>
            <pc:docMk/>
            <pc:sldMk cId="3382747873" sldId="288"/>
            <ac:picMk id="7" creationId="{6A52BDD0-61D0-3C57-8573-1FF2462A1EBC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9:01.702" v="634" actId="1076"/>
        <pc:sldMkLst>
          <pc:docMk/>
          <pc:sldMk cId="376527272" sldId="289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39:01.702" v="634" actId="1076"/>
          <ac:picMkLst>
            <pc:docMk/>
            <pc:sldMk cId="376527272" sldId="289"/>
            <ac:picMk id="2" creationId="{152256D3-E793-0E7F-5D0A-9BEB54A17A56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37:38.950" v="620"/>
          <ac:picMkLst>
            <pc:docMk/>
            <pc:sldMk cId="376527272" sldId="289"/>
            <ac:picMk id="5" creationId="{C9C6FA3A-736F-B810-C42C-B0CB3B9FE3F5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23:32.158" v="131" actId="14100"/>
          <ac:picMkLst>
            <pc:docMk/>
            <pc:sldMk cId="376527272" sldId="289"/>
            <ac:picMk id="7" creationId="{3975D358-13F6-AA40-E551-60B4382D6085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40:23.063" v="650" actId="1076"/>
        <pc:sldMkLst>
          <pc:docMk/>
          <pc:sldMk cId="3730959950" sldId="290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4:39:10.796" v="635"/>
          <ac:picMkLst>
            <pc:docMk/>
            <pc:sldMk cId="3730959950" sldId="290"/>
            <ac:picMk id="2" creationId="{C1D98BC6-99C6-B7E3-3DA1-29F865BD4D80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40:23.063" v="650" actId="1076"/>
          <ac:picMkLst>
            <pc:docMk/>
            <pc:sldMk cId="3730959950" sldId="290"/>
            <ac:picMk id="3" creationId="{2CB23EFC-F5CE-779E-31E4-887946CAD8F2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3:24:39.720" v="141"/>
          <ac:picMkLst>
            <pc:docMk/>
            <pc:sldMk cId="3730959950" sldId="290"/>
            <ac:picMk id="5" creationId="{3060FDCA-A9B0-60E3-3976-4B6857979A86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25:42.112" v="157" actId="14100"/>
          <ac:picMkLst>
            <pc:docMk/>
            <pc:sldMk cId="3730959950" sldId="290"/>
            <ac:picMk id="6" creationId="{C899653B-D9B9-9B47-A6F3-D85FC0EBE1AA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42:35.535" v="666" actId="1076"/>
        <pc:sldMkLst>
          <pc:docMk/>
          <pc:sldMk cId="2333928539" sldId="291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4:40:45.360" v="651"/>
          <ac:picMkLst>
            <pc:docMk/>
            <pc:sldMk cId="2333928539" sldId="291"/>
            <ac:picMk id="2" creationId="{50995264-CA5F-8BE5-89C3-67C005378BA9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42:35.535" v="666" actId="1076"/>
          <ac:picMkLst>
            <pc:docMk/>
            <pc:sldMk cId="2333928539" sldId="291"/>
            <ac:picMk id="3" creationId="{73E07F9E-5178-4054-854A-68581E6C4DDB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42:32.378" v="665" actId="14100"/>
          <ac:picMkLst>
            <pc:docMk/>
            <pc:sldMk cId="2333928539" sldId="291"/>
            <ac:picMk id="5" creationId="{97534D2F-8C65-2A65-6925-9F6DB6E49F1A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44:06.974" v="686" actId="1076"/>
        <pc:sldMkLst>
          <pc:docMk/>
          <pc:sldMk cId="4288826649" sldId="292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4:42:48.207" v="667"/>
          <ac:picMkLst>
            <pc:docMk/>
            <pc:sldMk cId="4288826649" sldId="292"/>
            <ac:picMk id="2" creationId="{64489466-778B-B349-0151-BA68570B17AB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44:06.974" v="686" actId="1076"/>
          <ac:picMkLst>
            <pc:docMk/>
            <pc:sldMk cId="4288826649" sldId="292"/>
            <ac:picMk id="3" creationId="{590F50C4-6073-51DA-26AE-2E55B8E5FE80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44:04.662" v="685" actId="1076"/>
          <ac:picMkLst>
            <pc:docMk/>
            <pc:sldMk cId="4288826649" sldId="292"/>
            <ac:picMk id="5" creationId="{49439945-9370-6203-B4A1-C794E571FDD9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5:14:14.253" v="905" actId="1076"/>
        <pc:sldMkLst>
          <pc:docMk/>
          <pc:sldMk cId="1516314232" sldId="293"/>
        </pc:sldMkLst>
        <pc:picChg chg="add del mod modCrop">
          <ac:chgData name="Juan Sebastian Herrera Prieto" userId="S::jsherrera914@soy.sena.edu.co::ef11610f-3862-4e05-a817-05d4c3cf01c5" providerId="AD" clId="Web-{2C72B676-6B47-D39D-D614-E0D904D39D71}" dt="2023-09-20T04:44:18.537" v="687"/>
          <ac:picMkLst>
            <pc:docMk/>
            <pc:sldMk cId="1516314232" sldId="293"/>
            <ac:picMk id="2" creationId="{4780761E-C968-D015-11A5-0CE9C1B862A4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4:14.253" v="905" actId="1076"/>
          <ac:picMkLst>
            <pc:docMk/>
            <pc:sldMk cId="1516314232" sldId="293"/>
            <ac:picMk id="5" creationId="{4A123222-7B2E-992E-523E-B6C5F2FBFABA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45:50.555" v="698" actId="1076"/>
          <ac:picMkLst>
            <pc:docMk/>
            <pc:sldMk cId="1516314232" sldId="293"/>
            <ac:picMk id="6" creationId="{A1B469E7-2499-96E2-623D-99BA86263D49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5:14:11.644" v="904" actId="1076"/>
        <pc:sldMkLst>
          <pc:docMk/>
          <pc:sldMk cId="3335176773" sldId="294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4:11.644" v="904" actId="1076"/>
          <ac:picMkLst>
            <pc:docMk/>
            <pc:sldMk cId="3335176773" sldId="294"/>
            <ac:picMk id="3" creationId="{CC5BF7C3-DDFB-5DBC-B757-C9C312A21E00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45:55.195" v="699"/>
          <ac:picMkLst>
            <pc:docMk/>
            <pc:sldMk cId="3335176773" sldId="294"/>
            <ac:picMk id="5" creationId="{252288C1-E5AB-59BE-C788-02ADB0EDD9B4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4:10.003" v="903" actId="1076"/>
          <ac:picMkLst>
            <pc:docMk/>
            <pc:sldMk cId="3335176773" sldId="294"/>
            <ac:picMk id="7" creationId="{204E4088-2570-FBD9-755C-C5D5D4BAB85A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49:31.966" v="728" actId="1076"/>
        <pc:sldMkLst>
          <pc:docMk/>
          <pc:sldMk cId="2266685944" sldId="295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49:31.966" v="728" actId="1076"/>
          <ac:picMkLst>
            <pc:docMk/>
            <pc:sldMk cId="2266685944" sldId="295"/>
            <ac:picMk id="3" creationId="{5E3106F0-0490-F7B5-B46F-ABB3DF776A7E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47:04.853" v="712"/>
          <ac:picMkLst>
            <pc:docMk/>
            <pc:sldMk cId="2266685944" sldId="295"/>
            <ac:picMk id="5" creationId="{D59FC614-BBAC-0359-52C2-9D1E26ED1298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37:41.346" v="261" actId="14100"/>
          <ac:picMkLst>
            <pc:docMk/>
            <pc:sldMk cId="2266685944" sldId="295"/>
            <ac:picMk id="7" creationId="{177CA5EF-BEE0-6DED-7BE3-E9B085676612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40.393" v="893" actId="1076"/>
        <pc:sldMkLst>
          <pc:docMk/>
          <pc:sldMk cId="614605539" sldId="296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59:54.371" v="781" actId="1076"/>
          <ac:picMkLst>
            <pc:docMk/>
            <pc:sldMk cId="614605539" sldId="296"/>
            <ac:picMk id="2" creationId="{40A7D2DC-A23D-7A3A-1C2C-94B32E237C41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3:39:24.442" v="289" actId="1076"/>
          <ac:picMkLst>
            <pc:docMk/>
            <pc:sldMk cId="614605539" sldId="296"/>
            <ac:picMk id="4" creationId="{6C2D74CF-FFB3-EB23-CF90-903BE575BA6F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39:18.629" v="286" actId="1076"/>
          <ac:picMkLst>
            <pc:docMk/>
            <pc:sldMk cId="614605539" sldId="296"/>
            <ac:picMk id="5" creationId="{F9B199DF-C692-0692-3DC6-FBB441F0E9D0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3:40.393" v="893" actId="1076"/>
          <ac:picMkLst>
            <pc:docMk/>
            <pc:sldMk cId="614605539" sldId="296"/>
            <ac:picMk id="7" creationId="{D3A2BA62-50D6-54B0-9EF1-D16F9CAACB52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46.800" v="896" actId="1076"/>
        <pc:sldMkLst>
          <pc:docMk/>
          <pc:sldMk cId="3400608085" sldId="297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3:41:31.132" v="304" actId="1076"/>
          <ac:picMkLst>
            <pc:docMk/>
            <pc:sldMk cId="3400608085" sldId="297"/>
            <ac:picMk id="5" creationId="{0A93DF8C-2CF5-DCE2-F5FD-C0B1DE904E58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3:44.425" v="894" actId="1076"/>
          <ac:picMkLst>
            <pc:docMk/>
            <pc:sldMk cId="3400608085" sldId="297"/>
            <ac:picMk id="7" creationId="{60B9769C-3224-3CEE-88FA-1A4C81824E96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13:46.800" v="896" actId="1076"/>
          <ac:picMkLst>
            <pc:docMk/>
            <pc:sldMk cId="3400608085" sldId="297"/>
            <ac:picMk id="8" creationId="{14665C69-4F55-25DE-7B8C-F28CF13EA381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36.987" v="892" actId="1076"/>
        <pc:sldMkLst>
          <pc:docMk/>
          <pc:sldMk cId="3482326086" sldId="298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3:36.987" v="892" actId="1076"/>
          <ac:picMkLst>
            <pc:docMk/>
            <pc:sldMk cId="3482326086" sldId="298"/>
            <ac:picMk id="2" creationId="{C824F4A9-91DC-16EC-543F-21AA45EF6824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45:32.622" v="342" actId="1076"/>
          <ac:picMkLst>
            <pc:docMk/>
            <pc:sldMk cId="3482326086" sldId="298"/>
            <ac:picMk id="5" creationId="{04D01BD5-9F85-FF9A-C933-4E41F0B9024A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3:33.799" v="890" actId="1076"/>
          <ac:picMkLst>
            <pc:docMk/>
            <pc:sldMk cId="3482326086" sldId="298"/>
            <ac:picMk id="7" creationId="{53864C82-CAD0-4D41-BDF3-6EB7866191F9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02:53.019" v="818" actId="1076"/>
        <pc:sldMkLst>
          <pc:docMk/>
          <pc:sldMk cId="2013486675" sldId="299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02:53.019" v="818" actId="1076"/>
          <ac:picMkLst>
            <pc:docMk/>
            <pc:sldMk cId="2013486675" sldId="299"/>
            <ac:picMk id="2" creationId="{AB269B33-D8F8-FAD9-6CFF-19D30AEADC45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3:46:55.249" v="358" actId="1076"/>
          <ac:picMkLst>
            <pc:docMk/>
            <pc:sldMk cId="2013486675" sldId="299"/>
            <ac:picMk id="4" creationId="{199DEAE4-BD5F-FAA4-3874-2D35FF760D6D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46:58.624" v="359" actId="14100"/>
          <ac:picMkLst>
            <pc:docMk/>
            <pc:sldMk cId="2013486675" sldId="299"/>
            <ac:picMk id="5" creationId="{7A3D59AB-D22E-5BE0-9A85-36E2CA05FA58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02:40.828" v="811" actId="1076"/>
          <ac:picMkLst>
            <pc:docMk/>
            <pc:sldMk cId="2013486675" sldId="299"/>
            <ac:picMk id="6" creationId="{DCBF4228-799A-5579-7780-6939AC5D4493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02:42.531" v="812" actId="1076"/>
          <ac:picMkLst>
            <pc:docMk/>
            <pc:sldMk cId="2013486675" sldId="299"/>
            <ac:picMk id="7" creationId="{95E3F7D3-AC60-BBA4-8A3A-DF871FDB2187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3:48:52.939" v="382"/>
        <pc:sldMkLst>
          <pc:docMk/>
          <pc:sldMk cId="1650359983" sldId="300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3:48:47.423" v="381" actId="1076"/>
          <ac:picMkLst>
            <pc:docMk/>
            <pc:sldMk cId="1650359983" sldId="300"/>
            <ac:picMk id="5" creationId="{D893471A-332E-2E8A-73E9-37E9036DEDAB}"/>
          </ac:picMkLst>
        </pc:picChg>
        <pc:picChg chg="add">
          <ac:chgData name="Juan Sebastian Herrera Prieto" userId="S::jsherrera914@soy.sena.edu.co::ef11610f-3862-4e05-a817-05d4c3cf01c5" providerId="AD" clId="Web-{2C72B676-6B47-D39D-D614-E0D904D39D71}" dt="2023-09-20T03:48:52.939" v="382"/>
          <ac:picMkLst>
            <pc:docMk/>
            <pc:sldMk cId="1650359983" sldId="300"/>
            <ac:picMk id="7" creationId="{904D41CE-2DF1-B93F-9350-1C75981CCB20}"/>
          </ac:picMkLst>
        </pc:picChg>
      </pc:sldChg>
      <pc:sldChg chg="add del replId">
        <pc:chgData name="Juan Sebastian Herrera Prieto" userId="S::jsherrera914@soy.sena.edu.co::ef11610f-3862-4e05-a817-05d4c3cf01c5" providerId="AD" clId="Web-{2C72B676-6B47-D39D-D614-E0D904D39D71}" dt="2023-09-20T03:29:15.007" v="199"/>
        <pc:sldMkLst>
          <pc:docMk/>
          <pc:sldMk cId="423588346" sldId="301"/>
        </pc:sldMkLst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3:52:44.209" v="403" actId="14100"/>
        <pc:sldMkLst>
          <pc:docMk/>
          <pc:sldMk cId="2492462631" sldId="301"/>
        </pc:sldMkLst>
        <pc:picChg chg="add del mod">
          <ac:chgData name="Juan Sebastian Herrera Prieto" userId="S::jsherrera914@soy.sena.edu.co::ef11610f-3862-4e05-a817-05d4c3cf01c5" providerId="AD" clId="Web-{2C72B676-6B47-D39D-D614-E0D904D39D71}" dt="2023-09-20T03:49:14.721" v="384"/>
          <ac:picMkLst>
            <pc:docMk/>
            <pc:sldMk cId="2492462631" sldId="301"/>
            <ac:picMk id="5" creationId="{A72FA0E6-25B6-80E8-9F09-C47D897F05B0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52:31.146" v="399" actId="1076"/>
          <ac:picMkLst>
            <pc:docMk/>
            <pc:sldMk cId="2492462631" sldId="301"/>
            <ac:picMk id="6" creationId="{39F0A14E-EADD-B5D3-6D34-6754620871A3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52:44.209" v="403" actId="14100"/>
          <ac:picMkLst>
            <pc:docMk/>
            <pc:sldMk cId="2492462631" sldId="301"/>
            <ac:picMk id="8" creationId="{0A0702ED-1B9A-0388-3D34-6B06F8DDA3A4}"/>
          </ac:picMkLst>
        </pc:picChg>
      </pc:sldChg>
      <pc:sldChg chg="add del replId">
        <pc:chgData name="Juan Sebastian Herrera Prieto" userId="S::jsherrera914@soy.sena.edu.co::ef11610f-3862-4e05-a817-05d4c3cf01c5" providerId="AD" clId="Web-{2C72B676-6B47-D39D-D614-E0D904D39D71}" dt="2023-09-20T03:29:19.570" v="201"/>
        <pc:sldMkLst>
          <pc:docMk/>
          <pc:sldMk cId="3583396513" sldId="301"/>
        </pc:sldMkLst>
      </pc:sldChg>
      <pc:sldChg chg="addSp delSp modSp ord">
        <pc:chgData name="Juan Sebastian Herrera Prieto" userId="S::jsherrera914@soy.sena.edu.co::ef11610f-3862-4e05-a817-05d4c3cf01c5" providerId="AD" clId="Web-{2C72B676-6B47-D39D-D614-E0D904D39D71}" dt="2023-09-20T04:32:42.443" v="560" actId="688"/>
        <pc:sldMkLst>
          <pc:docMk/>
          <pc:sldMk cId="1089074443" sldId="302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32:37.474" v="558" actId="14100"/>
          <ac:picMkLst>
            <pc:docMk/>
            <pc:sldMk cId="1089074443" sldId="302"/>
            <ac:picMk id="2" creationId="{D91EA83C-0941-7E3F-C63C-E770DBCC1373}"/>
          </ac:picMkLst>
        </pc:picChg>
        <pc:picChg chg="add del mod modCrop">
          <ac:chgData name="Juan Sebastian Herrera Prieto" userId="S::jsherrera914@soy.sena.edu.co::ef11610f-3862-4e05-a817-05d4c3cf01c5" providerId="AD" clId="Web-{2C72B676-6B47-D39D-D614-E0D904D39D71}" dt="2023-09-20T04:30:35.487" v="539"/>
          <ac:picMkLst>
            <pc:docMk/>
            <pc:sldMk cId="1089074443" sldId="302"/>
            <ac:picMk id="5" creationId="{8068CA6C-A9FF-BFF4-D133-73155658F22A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32:42.443" v="560" actId="688"/>
          <ac:picMkLst>
            <pc:docMk/>
            <pc:sldMk cId="1089074443" sldId="302"/>
            <ac:picMk id="7" creationId="{4B972FED-0713-54F6-ED0D-3E67708AB06E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3:54:19.352" v="425" actId="1076"/>
        <pc:sldMkLst>
          <pc:docMk/>
          <pc:sldMk cId="3705175440" sldId="303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3:53:51.211" v="417" actId="1076"/>
          <ac:picMkLst>
            <pc:docMk/>
            <pc:sldMk cId="3705175440" sldId="303"/>
            <ac:picMk id="5" creationId="{61E24ED0-9E94-E6A0-F205-5F789E3A342A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54:19.352" v="425" actId="1076"/>
          <ac:picMkLst>
            <pc:docMk/>
            <pc:sldMk cId="3705175440" sldId="303"/>
            <ac:picMk id="7" creationId="{E74D455F-8D22-A883-D933-185B086E2DED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5:05.348" v="909" actId="1076"/>
        <pc:sldMkLst>
          <pc:docMk/>
          <pc:sldMk cId="2774660579" sldId="304"/>
        </pc:sldMkLst>
        <pc:picChg chg="mod">
          <ac:chgData name="Juan Sebastian Herrera Prieto" userId="S::jsherrera914@soy.sena.edu.co::ef11610f-3862-4e05-a817-05d4c3cf01c5" providerId="AD" clId="Web-{2C72B676-6B47-D39D-D614-E0D904D39D71}" dt="2023-09-20T05:15:05.348" v="909" actId="1076"/>
          <ac:picMkLst>
            <pc:docMk/>
            <pc:sldMk cId="2774660579" sldId="304"/>
            <ac:picMk id="2" creationId="{A70C7225-8514-3133-29DE-FCFC51B621D9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3:56:11.870" v="444" actId="1076"/>
          <ac:picMkLst>
            <pc:docMk/>
            <pc:sldMk cId="2774660579" sldId="304"/>
            <ac:picMk id="5" creationId="{B0966C6C-7320-ED75-B08E-EA58B75E15A3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5:15:04.348" v="908" actId="688"/>
          <ac:picMkLst>
            <pc:docMk/>
            <pc:sldMk cId="2774660579" sldId="304"/>
            <ac:picMk id="7" creationId="{2A804AF6-3179-4A62-7911-C4E0E3079DEE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3:57:59.262" v="462" actId="688"/>
        <pc:sldMkLst>
          <pc:docMk/>
          <pc:sldMk cId="1769091377" sldId="305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3:57:45.637" v="459" actId="1076"/>
          <ac:picMkLst>
            <pc:docMk/>
            <pc:sldMk cId="1769091377" sldId="305"/>
            <ac:picMk id="5" creationId="{1177A73B-6375-87F0-7D4F-A2579523883F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57:59.262" v="462" actId="688"/>
          <ac:picMkLst>
            <pc:docMk/>
            <pc:sldMk cId="1769091377" sldId="305"/>
            <ac:picMk id="7" creationId="{41D63156-00A8-7D98-3178-FA6A6A96FF01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3:59:32.999" v="480" actId="1076"/>
        <pc:sldMkLst>
          <pc:docMk/>
          <pc:sldMk cId="1475891066" sldId="306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3:59:32.999" v="480" actId="1076"/>
          <ac:picMkLst>
            <pc:docMk/>
            <pc:sldMk cId="1475891066" sldId="306"/>
            <ac:picMk id="5" creationId="{CE9B478C-3CD4-DEDB-45BE-510BC5DDAA53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3:59:28.389" v="479" actId="688"/>
          <ac:picMkLst>
            <pc:docMk/>
            <pc:sldMk cId="1475891066" sldId="306"/>
            <ac:picMk id="7" creationId="{8C1AE91E-FB49-394B-E4C6-3DCAD5A98E6A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4:02:50.800" v="499" actId="14100"/>
        <pc:sldMkLst>
          <pc:docMk/>
          <pc:sldMk cId="175076525" sldId="309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4:02:41.393" v="496" actId="14100"/>
          <ac:picMkLst>
            <pc:docMk/>
            <pc:sldMk cId="175076525" sldId="309"/>
            <ac:picMk id="4" creationId="{EA2F417F-127B-5C31-FCC1-108B1DFAE564}"/>
          </ac:picMkLst>
        </pc:picChg>
        <pc:picChg chg="add mod">
          <ac:chgData name="Juan Sebastian Herrera Prieto" userId="S::jsherrera914@soy.sena.edu.co::ef11610f-3862-4e05-a817-05d4c3cf01c5" providerId="AD" clId="Web-{2C72B676-6B47-D39D-D614-E0D904D39D71}" dt="2023-09-20T04:02:50.800" v="499" actId="14100"/>
          <ac:picMkLst>
            <pc:docMk/>
            <pc:sldMk cId="175076525" sldId="309"/>
            <ac:picMk id="8" creationId="{C59CEEC6-9CE3-29DD-6822-455B0577C133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20:59.606" v="924" actId="1076"/>
        <pc:sldMkLst>
          <pc:docMk/>
          <pc:sldMk cId="2878441693" sldId="310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20:59.606" v="924" actId="1076"/>
          <ac:picMkLst>
            <pc:docMk/>
            <pc:sldMk cId="2878441693" sldId="310"/>
            <ac:picMk id="5" creationId="{EB92E5BD-F930-B499-5061-A20FCE4297C5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20:57.184" v="923" actId="1076"/>
          <ac:picMkLst>
            <pc:docMk/>
            <pc:sldMk cId="2878441693" sldId="310"/>
            <ac:picMk id="6" creationId="{49C72DE3-6E09-2882-10EF-A74EB62399B5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23:45.907" v="940" actId="1076"/>
        <pc:sldMkLst>
          <pc:docMk/>
          <pc:sldMk cId="1788097497" sldId="311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23:45.907" v="940" actId="1076"/>
          <ac:picMkLst>
            <pc:docMk/>
            <pc:sldMk cId="1788097497" sldId="311"/>
            <ac:picMk id="7" creationId="{1BC46E66-98AA-3847-6C82-F8F834AA9C83}"/>
          </ac:picMkLst>
        </pc:picChg>
      </pc:sldChg>
      <pc:sldChg chg="addSp delSp modSp">
        <pc:chgData name="Juan Sebastian Herrera Prieto" userId="S::jsherrera914@soy.sena.edu.co::ef11610f-3862-4e05-a817-05d4c3cf01c5" providerId="AD" clId="Web-{2C72B676-6B47-D39D-D614-E0D904D39D71}" dt="2023-09-20T04:33:48.476" v="577" actId="1076"/>
        <pc:sldMkLst>
          <pc:docMk/>
          <pc:sldMk cId="884190433" sldId="316"/>
        </pc:sldMkLst>
        <pc:picChg chg="del">
          <ac:chgData name="Juan Sebastian Herrera Prieto" userId="S::jsherrera914@soy.sena.edu.co::ef11610f-3862-4e05-a817-05d4c3cf01c5" providerId="AD" clId="Web-{2C72B676-6B47-D39D-D614-E0D904D39D71}" dt="2023-09-20T04:32:54.021" v="561"/>
          <ac:picMkLst>
            <pc:docMk/>
            <pc:sldMk cId="884190433" sldId="316"/>
            <ac:picMk id="2" creationId="{EA16E30C-9DB1-05C1-BF23-83CB66B38D44}"/>
          </ac:picMkLst>
        </pc:picChg>
        <pc:picChg chg="add mod modCrop">
          <ac:chgData name="Juan Sebastian Herrera Prieto" userId="S::jsherrera914@soy.sena.edu.co::ef11610f-3862-4e05-a817-05d4c3cf01c5" providerId="AD" clId="Web-{2C72B676-6B47-D39D-D614-E0D904D39D71}" dt="2023-09-20T04:33:48.476" v="577" actId="1076"/>
          <ac:picMkLst>
            <pc:docMk/>
            <pc:sldMk cId="884190433" sldId="316"/>
            <ac:picMk id="3" creationId="{46CFED93-0745-D831-FB3B-EC13D5743695}"/>
          </ac:picMkLst>
        </pc:picChg>
      </pc:sldChg>
      <pc:sldChg chg="add del replId">
        <pc:chgData name="Juan Sebastian Herrera Prieto" userId="S::jsherrera914@soy.sena.edu.co::ef11610f-3862-4e05-a817-05d4c3cf01c5" providerId="AD" clId="Web-{2C72B676-6B47-D39D-D614-E0D904D39D71}" dt="2023-09-20T03:47:38.594" v="365"/>
        <pc:sldMkLst>
          <pc:docMk/>
          <pc:sldMk cId="3057690193" sldId="316"/>
        </pc:sldMkLst>
      </pc:sldChg>
      <pc:sldChg chg="addSp modSp">
        <pc:chgData name="Juan Sebastian Herrera Prieto" userId="S::jsherrera914@soy.sena.edu.co::ef11610f-3862-4e05-a817-05d4c3cf01c5" providerId="AD" clId="Web-{2C72B676-6B47-D39D-D614-E0D904D39D71}" dt="2023-09-20T05:14:03.800" v="902" actId="1076"/>
        <pc:sldMkLst>
          <pc:docMk/>
          <pc:sldMk cId="2474940263" sldId="317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4:03.800" v="902" actId="1076"/>
          <ac:picMkLst>
            <pc:docMk/>
            <pc:sldMk cId="2474940263" sldId="317"/>
            <ac:picMk id="6" creationId="{DE86BC4A-C8A3-67D8-36BA-91E30672D030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14:01.612" v="901" actId="1076"/>
          <ac:picMkLst>
            <pc:docMk/>
            <pc:sldMk cId="2474940263" sldId="317"/>
            <ac:picMk id="7" creationId="{177CA5EF-BEE0-6DED-7BE3-E9B085676612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57.800" v="900" actId="1076"/>
        <pc:sldMkLst>
          <pc:docMk/>
          <pc:sldMk cId="2137040810" sldId="318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3:57.800" v="900" actId="1076"/>
          <ac:picMkLst>
            <pc:docMk/>
            <pc:sldMk cId="2137040810" sldId="318"/>
            <ac:picMk id="5" creationId="{48A781AC-6C4B-91CC-8C09-C6736DF66162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13:55.378" v="899" actId="1076"/>
          <ac:picMkLst>
            <pc:docMk/>
            <pc:sldMk cId="2137040810" sldId="318"/>
            <ac:picMk id="7" creationId="{177CA5EF-BEE0-6DED-7BE3-E9B085676612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51.550" v="898" actId="1076"/>
        <pc:sldMkLst>
          <pc:docMk/>
          <pc:sldMk cId="3251157430" sldId="319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3:51.550" v="898" actId="1076"/>
          <ac:picMkLst>
            <pc:docMk/>
            <pc:sldMk cId="3251157430" sldId="319"/>
            <ac:picMk id="5" creationId="{1712B0E2-C095-A2B1-247E-40950BA806C1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13:49.831" v="897" actId="1076"/>
          <ac:picMkLst>
            <pc:docMk/>
            <pc:sldMk cId="3251157430" sldId="319"/>
            <ac:picMk id="7" creationId="{177CA5EF-BEE0-6DED-7BE3-E9B085676612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04:44.787" v="834" actId="1076"/>
        <pc:sldMkLst>
          <pc:docMk/>
          <pc:sldMk cId="1785626412" sldId="320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04:44.787" v="834" actId="1076"/>
          <ac:picMkLst>
            <pc:docMk/>
            <pc:sldMk cId="1785626412" sldId="320"/>
            <ac:picMk id="2" creationId="{D9D07B5C-FAD5-BF27-01F4-E38E5D8908A6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04:41.896" v="833" actId="1076"/>
          <ac:picMkLst>
            <pc:docMk/>
            <pc:sldMk cId="1785626412" sldId="320"/>
            <ac:picMk id="7" creationId="{95E3F7D3-AC60-BBA4-8A3A-DF871FDB2187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07:09.478" v="845" actId="1076"/>
        <pc:sldMkLst>
          <pc:docMk/>
          <pc:sldMk cId="263403368" sldId="321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07:09.478" v="845" actId="1076"/>
          <ac:picMkLst>
            <pc:docMk/>
            <pc:sldMk cId="263403368" sldId="321"/>
            <ac:picMk id="2" creationId="{1E89347B-0403-198B-7CB3-673EE5AEBF83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08:54.762" v="859" actId="14100"/>
        <pc:sldMkLst>
          <pc:docMk/>
          <pc:sldMk cId="23934547" sldId="322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08:54.762" v="859" actId="14100"/>
          <ac:picMkLst>
            <pc:docMk/>
            <pc:sldMk cId="23934547" sldId="322"/>
            <ac:picMk id="2" creationId="{437E96FC-060F-D28A-93EA-3FB09D088EBF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0:20.420" v="874" actId="1076"/>
        <pc:sldMkLst>
          <pc:docMk/>
          <pc:sldMk cId="2789276663" sldId="323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0:20.420" v="874" actId="1076"/>
          <ac:picMkLst>
            <pc:docMk/>
            <pc:sldMk cId="2789276663" sldId="323"/>
            <ac:picMk id="2" creationId="{E967030B-1BDF-37CA-2A04-CE6440468610}"/>
          </ac:picMkLst>
        </pc:picChg>
      </pc:sldChg>
      <pc:sldChg chg="addSp modSp">
        <pc:chgData name="Juan Sebastian Herrera Prieto" userId="S::jsherrera914@soy.sena.edu.co::ef11610f-3862-4e05-a817-05d4c3cf01c5" providerId="AD" clId="Web-{2C72B676-6B47-D39D-D614-E0D904D39D71}" dt="2023-09-20T05:13:23.971" v="889" actId="1076"/>
        <pc:sldMkLst>
          <pc:docMk/>
          <pc:sldMk cId="2942423581" sldId="324"/>
        </pc:sldMkLst>
        <pc:picChg chg="add mod modCrop">
          <ac:chgData name="Juan Sebastian Herrera Prieto" userId="S::jsherrera914@soy.sena.edu.co::ef11610f-3862-4e05-a817-05d4c3cf01c5" providerId="AD" clId="Web-{2C72B676-6B47-D39D-D614-E0D904D39D71}" dt="2023-09-20T05:13:23.971" v="889" actId="1076"/>
          <ac:picMkLst>
            <pc:docMk/>
            <pc:sldMk cId="2942423581" sldId="324"/>
            <ac:picMk id="2" creationId="{60FB7EAC-AC78-BC72-E54F-C6689FCC972D}"/>
          </ac:picMkLst>
        </pc:picChg>
        <pc:picChg chg="mod">
          <ac:chgData name="Juan Sebastian Herrera Prieto" userId="S::jsherrera914@soy.sena.edu.co::ef11610f-3862-4e05-a817-05d4c3cf01c5" providerId="AD" clId="Web-{2C72B676-6B47-D39D-D614-E0D904D39D71}" dt="2023-09-20T05:13:22.237" v="888" actId="1076"/>
          <ac:picMkLst>
            <pc:docMk/>
            <pc:sldMk cId="2942423581" sldId="324"/>
            <ac:picMk id="7" creationId="{95E3F7D3-AC60-BBA4-8A3A-DF871FDB2187}"/>
          </ac:picMkLst>
        </pc:picChg>
      </pc:sldChg>
    </pc:docChg>
  </pc:docChgLst>
  <pc:docChgLst>
    <pc:chgData name="Maria Isabel Uribe Diaz" userId="S::miuribe93@soy.sena.edu.co::f874e721-cfe2-4208-953d-f23d4fbbc403" providerId="AD" clId="Web-{051DEDD0-ED01-B8BE-1B9B-6F66ED7044A9}"/>
    <pc:docChg chg="addSld modSld addMainMaster delMainMaster">
      <pc:chgData name="Maria Isabel Uribe Diaz" userId="S::miuribe93@soy.sena.edu.co::f874e721-cfe2-4208-953d-f23d4fbbc403" providerId="AD" clId="Web-{051DEDD0-ED01-B8BE-1B9B-6F66ED7044A9}" dt="2023-09-19T23:30:53.135" v="119" actId="14100"/>
      <pc:docMkLst>
        <pc:docMk/>
      </pc:docMkLst>
      <pc:sldChg chg="addSp delSp modSp mod setBg modClrScheme chgLayout">
        <pc:chgData name="Maria Isabel Uribe Diaz" userId="S::miuribe93@soy.sena.edu.co::f874e721-cfe2-4208-953d-f23d4fbbc403" providerId="AD" clId="Web-{051DEDD0-ED01-B8BE-1B9B-6F66ED7044A9}" dt="2023-09-19T23:17:13.043" v="24"/>
        <pc:sldMkLst>
          <pc:docMk/>
          <pc:sldMk cId="15194024" sldId="256"/>
        </pc:sldMkLst>
        <pc:spChg chg="mod">
          <ac:chgData name="Maria Isabel Uribe Diaz" userId="S::miuribe93@soy.sena.edu.co::f874e721-cfe2-4208-953d-f23d4fbbc403" providerId="AD" clId="Web-{051DEDD0-ED01-B8BE-1B9B-6F66ED7044A9}" dt="2023-09-19T23:16:21.197" v="18" actId="20577"/>
          <ac:spMkLst>
            <pc:docMk/>
            <pc:sldMk cId="15194024" sldId="256"/>
            <ac:spMk id="2" creationId="{4B488E61-3152-6D91-DD1E-0D6CED7E7CF5}"/>
          </ac:spMkLst>
        </pc:spChg>
        <pc:spChg chg="mod">
          <ac:chgData name="Maria Isabel Uribe Diaz" userId="S::miuribe93@soy.sena.edu.co::f874e721-cfe2-4208-953d-f23d4fbbc403" providerId="AD" clId="Web-{051DEDD0-ED01-B8BE-1B9B-6F66ED7044A9}" dt="2023-09-19T23:16:30.635" v="20" actId="1076"/>
          <ac:spMkLst>
            <pc:docMk/>
            <pc:sldMk cId="15194024" sldId="256"/>
            <ac:spMk id="3" creationId="{BA0ACC37-5523-B4BC-EAC2-B77709D4D4E5}"/>
          </ac:spMkLst>
        </pc:spChg>
        <pc:spChg chg="add del">
          <ac:chgData name="Maria Isabel Uribe Diaz" userId="S::miuribe93@soy.sena.edu.co::f874e721-cfe2-4208-953d-f23d4fbbc403" providerId="AD" clId="Web-{051DEDD0-ED01-B8BE-1B9B-6F66ED7044A9}" dt="2023-09-19T23:16:38.807" v="22"/>
          <ac:spMkLst>
            <pc:docMk/>
            <pc:sldMk cId="15194024" sldId="256"/>
            <ac:spMk id="6" creationId="{39AB1FF5-BBFB-5975-8F94-A0BE3BFEFAE3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4:46.975" v="0"/>
          <ac:spMkLst>
            <pc:docMk/>
            <pc:sldMk cId="15194024" sldId="256"/>
            <ac:spMk id="9" creationId="{00E45B9B-5690-F156-E2ED-D88478B7627A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4:46.975" v="0"/>
          <ac:spMkLst>
            <pc:docMk/>
            <pc:sldMk cId="15194024" sldId="256"/>
            <ac:spMk id="11" creationId="{97081EE3-B6BE-9584-F5AF-E5F6484DA7A1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4:46.975" v="0"/>
          <ac:spMkLst>
            <pc:docMk/>
            <pc:sldMk cId="15194024" sldId="256"/>
            <ac:spMk id="13" creationId="{41A03FE5-7938-1573-2D18-E168CC7C0ABF}"/>
          </ac:spMkLst>
        </pc:spChg>
        <pc:picChg chg="add mod">
          <ac:chgData name="Maria Isabel Uribe Diaz" userId="S::miuribe93@soy.sena.edu.co::f874e721-cfe2-4208-953d-f23d4fbbc403" providerId="AD" clId="Web-{051DEDD0-ED01-B8BE-1B9B-6F66ED7044A9}" dt="2023-09-19T23:16:22.400" v="19" actId="1076"/>
          <ac:picMkLst>
            <pc:docMk/>
            <pc:sldMk cId="15194024" sldId="256"/>
            <ac:picMk id="4" creationId="{52DAF19B-A002-9842-F9A3-B8CBA5FD6896}"/>
          </ac:picMkLst>
        </pc:picChg>
        <pc:picChg chg="add del">
          <ac:chgData name="Maria Isabel Uribe Diaz" userId="S::miuribe93@soy.sena.edu.co::f874e721-cfe2-4208-953d-f23d4fbbc403" providerId="AD" clId="Web-{051DEDD0-ED01-B8BE-1B9B-6F66ED7044A9}" dt="2023-09-19T23:17:13.043" v="24"/>
          <ac:picMkLst>
            <pc:docMk/>
            <pc:sldMk cId="15194024" sldId="256"/>
            <ac:picMk id="7" creationId="{4C0C648C-A147-D9E2-43C2-83B35A4FE2A6}"/>
          </ac:picMkLst>
        </pc:picChg>
      </pc:sldChg>
      <pc:sldChg chg="addSp modSp new">
        <pc:chgData name="Maria Isabel Uribe Diaz" userId="S::miuribe93@soy.sena.edu.co::f874e721-cfe2-4208-953d-f23d4fbbc403" providerId="AD" clId="Web-{051DEDD0-ED01-B8BE-1B9B-6F66ED7044A9}" dt="2023-09-19T23:18:22.467" v="45" actId="1076"/>
        <pc:sldMkLst>
          <pc:docMk/>
          <pc:sldMk cId="1484919205" sldId="257"/>
        </pc:sldMkLst>
        <pc:spChg chg="mod">
          <ac:chgData name="Maria Isabel Uribe Diaz" userId="S::miuribe93@soy.sena.edu.co::f874e721-cfe2-4208-953d-f23d4fbbc403" providerId="AD" clId="Web-{051DEDD0-ED01-B8BE-1B9B-6F66ED7044A9}" dt="2023-09-19T23:18:22.467" v="45" actId="1076"/>
          <ac:spMkLst>
            <pc:docMk/>
            <pc:sldMk cId="1484919205" sldId="257"/>
            <ac:spMk id="2" creationId="{87C47BF4-37DD-F043-0CBF-848AA41F66E9}"/>
          </ac:spMkLst>
        </pc:spChg>
        <pc:spChg chg="mod">
          <ac:chgData name="Maria Isabel Uribe Diaz" userId="S::miuribe93@soy.sena.edu.co::f874e721-cfe2-4208-953d-f23d4fbbc403" providerId="AD" clId="Web-{051DEDD0-ED01-B8BE-1B9B-6F66ED7044A9}" dt="2023-09-19T23:17:58.951" v="34"/>
          <ac:spMkLst>
            <pc:docMk/>
            <pc:sldMk cId="1484919205" sldId="257"/>
            <ac:spMk id="3" creationId="{D6AB5C25-7D9E-B201-458B-D30A5AA744F7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7:58.951" v="34"/>
          <ac:spMkLst>
            <pc:docMk/>
            <pc:sldMk cId="1484919205" sldId="257"/>
            <ac:spMk id="9" creationId="{FC98C7CE-1DBE-1CF8-AC00-BC260EAD11B2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7:58.951" v="34"/>
          <ac:spMkLst>
            <pc:docMk/>
            <pc:sldMk cId="1484919205" sldId="257"/>
            <ac:spMk id="11" creationId="{5344577B-5265-5B15-AA58-C6CBDB915263}"/>
          </ac:spMkLst>
        </pc:spChg>
        <pc:spChg chg="add">
          <ac:chgData name="Maria Isabel Uribe Diaz" userId="S::miuribe93@soy.sena.edu.co::f874e721-cfe2-4208-953d-f23d4fbbc403" providerId="AD" clId="Web-{051DEDD0-ED01-B8BE-1B9B-6F66ED7044A9}" dt="2023-09-19T23:17:58.951" v="34"/>
          <ac:spMkLst>
            <pc:docMk/>
            <pc:sldMk cId="1484919205" sldId="257"/>
            <ac:spMk id="13" creationId="{273A6287-D0A9-8D17-59E9-2F956B78CEF6}"/>
          </ac:spMkLst>
        </pc:spChg>
        <pc:picChg chg="add">
          <ac:chgData name="Maria Isabel Uribe Diaz" userId="S::miuribe93@soy.sena.edu.co::f874e721-cfe2-4208-953d-f23d4fbbc403" providerId="AD" clId="Web-{051DEDD0-ED01-B8BE-1B9B-6F66ED7044A9}" dt="2023-09-19T23:17:58.951" v="34"/>
          <ac:picMkLst>
            <pc:docMk/>
            <pc:sldMk cId="1484919205" sldId="257"/>
            <ac:picMk id="5" creationId="{87B26FCC-0848-ECEE-FB61-74BE1C0E7E14}"/>
          </ac:picMkLst>
        </pc:picChg>
      </pc:sldChg>
      <pc:sldChg chg="addSp delSp modSp new">
        <pc:chgData name="Maria Isabel Uribe Diaz" userId="S::miuribe93@soy.sena.edu.co::f874e721-cfe2-4208-953d-f23d4fbbc403" providerId="AD" clId="Web-{051DEDD0-ED01-B8BE-1B9B-6F66ED7044A9}" dt="2023-09-19T23:25:31.779" v="88" actId="1076"/>
        <pc:sldMkLst>
          <pc:docMk/>
          <pc:sldMk cId="563297432" sldId="258"/>
        </pc:sldMkLst>
        <pc:spChg chg="del">
          <ac:chgData name="Maria Isabel Uribe Diaz" userId="S::miuribe93@soy.sena.edu.co::f874e721-cfe2-4208-953d-f23d4fbbc403" providerId="AD" clId="Web-{051DEDD0-ED01-B8BE-1B9B-6F66ED7044A9}" dt="2023-09-19T23:22:17.882" v="55"/>
          <ac:spMkLst>
            <pc:docMk/>
            <pc:sldMk cId="563297432" sldId="258"/>
            <ac:spMk id="2" creationId="{A0D839D0-CD4D-A9BB-7F82-FB7052149891}"/>
          </ac:spMkLst>
        </pc:spChg>
        <pc:spChg chg="add mod">
          <ac:chgData name="Maria Isabel Uribe Diaz" userId="S::miuribe93@soy.sena.edu.co::f874e721-cfe2-4208-953d-f23d4fbbc403" providerId="AD" clId="Web-{051DEDD0-ED01-B8BE-1B9B-6F66ED7044A9}" dt="2023-09-19T23:22:23.179" v="57"/>
          <ac:spMkLst>
            <pc:docMk/>
            <pc:sldMk cId="563297432" sldId="258"/>
            <ac:spMk id="6" creationId="{F0396E78-A0F7-CCC6-796F-521575C4413D}"/>
          </ac:spMkLst>
        </pc:spChg>
        <pc:picChg chg="del mod">
          <ac:chgData name="Maria Isabel Uribe Diaz" userId="S::miuribe93@soy.sena.edu.co::f874e721-cfe2-4208-953d-f23d4fbbc403" providerId="AD" clId="Web-{051DEDD0-ED01-B8BE-1B9B-6F66ED7044A9}" dt="2023-09-19T23:22:23.179" v="57"/>
          <ac:picMkLst>
            <pc:docMk/>
            <pc:sldMk cId="563297432" sldId="258"/>
            <ac:picMk id="4" creationId="{38C9574E-7105-7D4D-AAFE-8AAFBC9A2BE1}"/>
          </ac:picMkLst>
        </pc:picChg>
        <pc:picChg chg="add mod modCrop">
          <ac:chgData name="Maria Isabel Uribe Diaz" userId="S::miuribe93@soy.sena.edu.co::f874e721-cfe2-4208-953d-f23d4fbbc403" providerId="AD" clId="Web-{051DEDD0-ED01-B8BE-1B9B-6F66ED7044A9}" dt="2023-09-19T23:25:31.779" v="88" actId="1076"/>
          <ac:picMkLst>
            <pc:docMk/>
            <pc:sldMk cId="563297432" sldId="258"/>
            <ac:picMk id="8" creationId="{2F0204B3-7993-AA5E-B8B3-EDA027F2B598}"/>
          </ac:picMkLst>
        </pc:picChg>
      </pc:sldChg>
      <pc:sldChg chg="modSp new">
        <pc:chgData name="Maria Isabel Uribe Diaz" userId="S::miuribe93@soy.sena.edu.co::f874e721-cfe2-4208-953d-f23d4fbbc403" providerId="AD" clId="Web-{051DEDD0-ED01-B8BE-1B9B-6F66ED7044A9}" dt="2023-09-19T23:23:35.494" v="75" actId="1076"/>
        <pc:sldMkLst>
          <pc:docMk/>
          <pc:sldMk cId="2927735320" sldId="259"/>
        </pc:sldMkLst>
        <pc:spChg chg="mod">
          <ac:chgData name="Maria Isabel Uribe Diaz" userId="S::miuribe93@soy.sena.edu.co::f874e721-cfe2-4208-953d-f23d4fbbc403" providerId="AD" clId="Web-{051DEDD0-ED01-B8BE-1B9B-6F66ED7044A9}" dt="2023-09-19T23:23:35.494" v="75" actId="1076"/>
          <ac:spMkLst>
            <pc:docMk/>
            <pc:sldMk cId="2927735320" sldId="259"/>
            <ac:spMk id="2" creationId="{EE80A676-F538-D46E-C005-5647FE14D187}"/>
          </ac:spMkLst>
        </pc:spChg>
        <pc:picChg chg="mod">
          <ac:chgData name="Maria Isabel Uribe Diaz" userId="S::miuribe93@soy.sena.edu.co::f874e721-cfe2-4208-953d-f23d4fbbc403" providerId="AD" clId="Web-{051DEDD0-ED01-B8BE-1B9B-6F66ED7044A9}" dt="2023-09-19T23:23:21.806" v="69" actId="14100"/>
          <ac:picMkLst>
            <pc:docMk/>
            <pc:sldMk cId="2927735320" sldId="259"/>
            <ac:picMk id="4" creationId="{5AF7CF0F-DF7C-3ACB-DDF5-12DC12A4E072}"/>
          </ac:picMkLst>
        </pc:picChg>
      </pc:sldChg>
      <pc:sldChg chg="addSp delSp modSp new">
        <pc:chgData name="Maria Isabel Uribe Diaz" userId="S::miuribe93@soy.sena.edu.co::f874e721-cfe2-4208-953d-f23d4fbbc403" providerId="AD" clId="Web-{051DEDD0-ED01-B8BE-1B9B-6F66ED7044A9}" dt="2023-09-19T23:27:30.674" v="94" actId="14100"/>
        <pc:sldMkLst>
          <pc:docMk/>
          <pc:sldMk cId="2627619733" sldId="260"/>
        </pc:sldMkLst>
        <pc:spChg chg="del">
          <ac:chgData name="Maria Isabel Uribe Diaz" userId="S::miuribe93@soy.sena.edu.co::f874e721-cfe2-4208-953d-f23d4fbbc403" providerId="AD" clId="Web-{051DEDD0-ED01-B8BE-1B9B-6F66ED7044A9}" dt="2023-09-19T23:26:51.329" v="89"/>
          <ac:spMkLst>
            <pc:docMk/>
            <pc:sldMk cId="2627619733" sldId="260"/>
            <ac:spMk id="3" creationId="{AE88E61F-7466-536D-49E8-14A44B72F447}"/>
          </ac:spMkLst>
        </pc:spChg>
        <pc:picChg chg="add mod ord modCrop">
          <ac:chgData name="Maria Isabel Uribe Diaz" userId="S::miuribe93@soy.sena.edu.co::f874e721-cfe2-4208-953d-f23d4fbbc403" providerId="AD" clId="Web-{051DEDD0-ED01-B8BE-1B9B-6F66ED7044A9}" dt="2023-09-19T23:27:30.674" v="94" actId="14100"/>
          <ac:picMkLst>
            <pc:docMk/>
            <pc:sldMk cId="2627619733" sldId="260"/>
            <ac:picMk id="4" creationId="{8E9A2CB3-D274-8213-F2B3-42284FBE15FF}"/>
          </ac:picMkLst>
        </pc:picChg>
      </pc:sldChg>
      <pc:sldChg chg="addSp delSp modSp new">
        <pc:chgData name="Maria Isabel Uribe Diaz" userId="S::miuribe93@soy.sena.edu.co::f874e721-cfe2-4208-953d-f23d4fbbc403" providerId="AD" clId="Web-{051DEDD0-ED01-B8BE-1B9B-6F66ED7044A9}" dt="2023-09-19T23:29:00.443" v="100" actId="1076"/>
        <pc:sldMkLst>
          <pc:docMk/>
          <pc:sldMk cId="1165041971" sldId="261"/>
        </pc:sldMkLst>
        <pc:spChg chg="del">
          <ac:chgData name="Maria Isabel Uribe Diaz" userId="S::miuribe93@soy.sena.edu.co::f874e721-cfe2-4208-953d-f23d4fbbc403" providerId="AD" clId="Web-{051DEDD0-ED01-B8BE-1B9B-6F66ED7044A9}" dt="2023-09-19T23:28:05.988" v="96"/>
          <ac:spMkLst>
            <pc:docMk/>
            <pc:sldMk cId="1165041971" sldId="261"/>
            <ac:spMk id="3" creationId="{00767C83-9EB9-1CAE-8FA2-2EB21D2554CB}"/>
          </ac:spMkLst>
        </pc:spChg>
        <pc:picChg chg="add mod ord modCrop">
          <ac:chgData name="Maria Isabel Uribe Diaz" userId="S::miuribe93@soy.sena.edu.co::f874e721-cfe2-4208-953d-f23d4fbbc403" providerId="AD" clId="Web-{051DEDD0-ED01-B8BE-1B9B-6F66ED7044A9}" dt="2023-09-19T23:29:00.443" v="100" actId="1076"/>
          <ac:picMkLst>
            <pc:docMk/>
            <pc:sldMk cId="1165041971" sldId="261"/>
            <ac:picMk id="4" creationId="{A0284104-9329-FE9C-C1BE-6F513200F016}"/>
          </ac:picMkLst>
        </pc:picChg>
      </pc:sldChg>
      <pc:sldChg chg="addSp delSp modSp new">
        <pc:chgData name="Maria Isabel Uribe Diaz" userId="S::miuribe93@soy.sena.edu.co::f874e721-cfe2-4208-953d-f23d4fbbc403" providerId="AD" clId="Web-{051DEDD0-ED01-B8BE-1B9B-6F66ED7044A9}" dt="2023-09-19T23:29:57.226" v="110" actId="1076"/>
        <pc:sldMkLst>
          <pc:docMk/>
          <pc:sldMk cId="1087995241" sldId="262"/>
        </pc:sldMkLst>
        <pc:spChg chg="del">
          <ac:chgData name="Maria Isabel Uribe Diaz" userId="S::miuribe93@soy.sena.edu.co::f874e721-cfe2-4208-953d-f23d4fbbc403" providerId="AD" clId="Web-{051DEDD0-ED01-B8BE-1B9B-6F66ED7044A9}" dt="2023-09-19T23:29:15.725" v="103"/>
          <ac:spMkLst>
            <pc:docMk/>
            <pc:sldMk cId="1087995241" sldId="262"/>
            <ac:spMk id="3" creationId="{73E96B7B-56E7-527E-4677-1F98AD2A9C9D}"/>
          </ac:spMkLst>
        </pc:spChg>
        <pc:picChg chg="add mod ord modCrop">
          <ac:chgData name="Maria Isabel Uribe Diaz" userId="S::miuribe93@soy.sena.edu.co::f874e721-cfe2-4208-953d-f23d4fbbc403" providerId="AD" clId="Web-{051DEDD0-ED01-B8BE-1B9B-6F66ED7044A9}" dt="2023-09-19T23:29:57.226" v="110" actId="1076"/>
          <ac:picMkLst>
            <pc:docMk/>
            <pc:sldMk cId="1087995241" sldId="262"/>
            <ac:picMk id="4" creationId="{E42483DC-7EBF-A3D3-4C41-37FA3CE15DD5}"/>
          </ac:picMkLst>
        </pc:picChg>
      </pc:sldChg>
      <pc:sldChg chg="addSp delSp modSp new">
        <pc:chgData name="Maria Isabel Uribe Diaz" userId="S::miuribe93@soy.sena.edu.co::f874e721-cfe2-4208-953d-f23d4fbbc403" providerId="AD" clId="Web-{051DEDD0-ED01-B8BE-1B9B-6F66ED7044A9}" dt="2023-09-19T23:30:53.135" v="119" actId="14100"/>
        <pc:sldMkLst>
          <pc:docMk/>
          <pc:sldMk cId="855579935" sldId="263"/>
        </pc:sldMkLst>
        <pc:spChg chg="del">
          <ac:chgData name="Maria Isabel Uribe Diaz" userId="S::miuribe93@soy.sena.edu.co::f874e721-cfe2-4208-953d-f23d4fbbc403" providerId="AD" clId="Web-{051DEDD0-ED01-B8BE-1B9B-6F66ED7044A9}" dt="2023-09-19T23:30:02.617" v="111"/>
          <ac:spMkLst>
            <pc:docMk/>
            <pc:sldMk cId="855579935" sldId="263"/>
            <ac:spMk id="3" creationId="{91909FB5-5199-814D-B427-0F82EFFA4C58}"/>
          </ac:spMkLst>
        </pc:spChg>
        <pc:picChg chg="add mod ord modCrop">
          <ac:chgData name="Maria Isabel Uribe Diaz" userId="S::miuribe93@soy.sena.edu.co::f874e721-cfe2-4208-953d-f23d4fbbc403" providerId="AD" clId="Web-{051DEDD0-ED01-B8BE-1B9B-6F66ED7044A9}" dt="2023-09-19T23:30:53.135" v="119" actId="14100"/>
          <ac:picMkLst>
            <pc:docMk/>
            <pc:sldMk cId="855579935" sldId="263"/>
            <ac:picMk id="4" creationId="{C01C4F3F-9538-72A9-3DEB-BB1CF36F81CA}"/>
          </ac:picMkLst>
        </pc:picChg>
      </pc:sldChg>
      <pc:sldMasterChg chg="del delSldLayout">
        <pc:chgData name="Maria Isabel Uribe Diaz" userId="S::miuribe93@soy.sena.edu.co::f874e721-cfe2-4208-953d-f23d4fbbc403" providerId="AD" clId="Web-{051DEDD0-ED01-B8BE-1B9B-6F66ED7044A9}" dt="2023-09-19T23:14:46.975" v="0"/>
        <pc:sldMasterMkLst>
          <pc:docMk/>
          <pc:sldMasterMk cId="2933118997" sldId="2147483648"/>
        </pc:sldMasterMkLst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replId addSldLayout">
        <pc:chgData name="Maria Isabel Uribe Diaz" userId="S::miuribe93@soy.sena.edu.co::f874e721-cfe2-4208-953d-f23d4fbbc403" providerId="AD" clId="Web-{051DEDD0-ED01-B8BE-1B9B-6F66ED7044A9}" dt="2023-09-19T23:14:46.975" v="0"/>
        <pc:sldMasterMkLst>
          <pc:docMk/>
          <pc:sldMasterMk cId="1425745082" sldId="2147483660"/>
        </pc:sldMasterMkLst>
        <pc:sldLayoutChg chg="ad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2323417251" sldId="2147483661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3277945214" sldId="2147483662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1414768487" sldId="2147483663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3876227679" sldId="2147483664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2386435021" sldId="2147483665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644077172" sldId="2147483666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1010716853" sldId="2147483667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2539922566" sldId="2147483668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1604814557" sldId="2147483669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3194252252" sldId="2147483670"/>
          </pc:sldLayoutMkLst>
        </pc:sldLayoutChg>
        <pc:sldLayoutChg chg="add replId">
          <pc:chgData name="Maria Isabel Uribe Diaz" userId="S::miuribe93@soy.sena.edu.co::f874e721-cfe2-4208-953d-f23d4fbbc403" providerId="AD" clId="Web-{051DEDD0-ED01-B8BE-1B9B-6F66ED7044A9}" dt="2023-09-19T23:14:46.975" v="0"/>
          <pc:sldLayoutMkLst>
            <pc:docMk/>
            <pc:sldMasterMk cId="1425745082" sldId="2147483660"/>
            <pc:sldLayoutMk cId="2360890950" sldId="2147483671"/>
          </pc:sldLayoutMkLst>
        </pc:sldLayoutChg>
      </pc:sldMasterChg>
    </pc:docChg>
  </pc:docChgLst>
  <pc:docChgLst>
    <pc:chgData name="Sara Naidu Diaz Gonzalez" userId="S::sndiaz4@soy.sena.edu.co::94f02f45-69a4-4ff3-a3dc-fe0d52e2f980" providerId="AD" clId="Web-{36CDDD6D-5E92-0ABF-9DC4-199EA25F9392}"/>
    <pc:docChg chg="modSld">
      <pc:chgData name="Sara Naidu Diaz Gonzalez" userId="S::sndiaz4@soy.sena.edu.co::94f02f45-69a4-4ff3-a3dc-fe0d52e2f980" providerId="AD" clId="Web-{36CDDD6D-5E92-0ABF-9DC4-199EA25F9392}" dt="2023-09-20T02:48:09.505" v="0"/>
      <pc:docMkLst>
        <pc:docMk/>
      </pc:docMkLst>
      <pc:sldChg chg="delSp">
        <pc:chgData name="Sara Naidu Diaz Gonzalez" userId="S::sndiaz4@soy.sena.edu.co::94f02f45-69a4-4ff3-a3dc-fe0d52e2f980" providerId="AD" clId="Web-{36CDDD6D-5E92-0ABF-9DC4-199EA25F9392}" dt="2023-09-20T02:48:09.505" v="0"/>
        <pc:sldMkLst>
          <pc:docMk/>
          <pc:sldMk cId="563297432" sldId="258"/>
        </pc:sldMkLst>
        <pc:spChg chg="del">
          <ac:chgData name="Sara Naidu Diaz Gonzalez" userId="S::sndiaz4@soy.sena.edu.co::94f02f45-69a4-4ff3-a3dc-fe0d52e2f980" providerId="AD" clId="Web-{36CDDD6D-5E92-0ABF-9DC4-199EA25F9392}" dt="2023-09-20T02:48:09.505" v="0"/>
          <ac:spMkLst>
            <pc:docMk/>
            <pc:sldMk cId="563297432" sldId="258"/>
            <ac:spMk id="6" creationId="{F0396E78-A0F7-CCC6-796F-521575C4413D}"/>
          </ac:spMkLst>
        </pc:spChg>
      </pc:sldChg>
    </pc:docChg>
  </pc:docChgLst>
  <pc:docChgLst>
    <pc:chgData name="Sara Naidu Diaz Gonzalez" userId="S::sndiaz4@soy.sena.edu.co::94f02f45-69a4-4ff3-a3dc-fe0d52e2f980" providerId="AD" clId="Web-{00F8B49B-3621-E317-FBF4-D2F96D3C49EC}"/>
    <pc:docChg chg="addSld delSld modSld sldOrd">
      <pc:chgData name="Sara Naidu Diaz Gonzalez" userId="S::sndiaz4@soy.sena.edu.co::94f02f45-69a4-4ff3-a3dc-fe0d52e2f980" providerId="AD" clId="Web-{00F8B49B-3621-E317-FBF4-D2F96D3C49EC}" dt="2023-09-20T04:56:42.663" v="295" actId="1076"/>
      <pc:docMkLst>
        <pc:docMk/>
      </pc:docMkLst>
      <pc:sldChg chg="addSp delSp modSp">
        <pc:chgData name="Sara Naidu Diaz Gonzalez" userId="S::sndiaz4@soy.sena.edu.co::94f02f45-69a4-4ff3-a3dc-fe0d52e2f980" providerId="AD" clId="Web-{00F8B49B-3621-E317-FBF4-D2F96D3C49EC}" dt="2023-09-20T04:46:47.286" v="191" actId="14100"/>
        <pc:sldMkLst>
          <pc:docMk/>
          <pc:sldMk cId="2627619733" sldId="260"/>
        </pc:sldMkLst>
        <pc:spChg chg="add mod">
          <ac:chgData name="Sara Naidu Diaz Gonzalez" userId="S::sndiaz4@soy.sena.edu.co::94f02f45-69a4-4ff3-a3dc-fe0d52e2f980" providerId="AD" clId="Web-{00F8B49B-3621-E317-FBF4-D2F96D3C49EC}" dt="2023-09-20T04:46:47.286" v="191" actId="14100"/>
          <ac:spMkLst>
            <pc:docMk/>
            <pc:sldMk cId="2627619733" sldId="260"/>
            <ac:spMk id="9" creationId="{1AAA4316-BE39-BCDA-5C95-2394DC7B5250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6:21.739" v="186"/>
          <ac:spMkLst>
            <pc:docMk/>
            <pc:sldMk cId="2627619733" sldId="260"/>
            <ac:spMk id="11" creationId="{8F0001C0-6F52-0FA3-CAC0-8F319A7015E2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26:00.656" v="5"/>
          <ac:picMkLst>
            <pc:docMk/>
            <pc:sldMk cId="2627619733" sldId="260"/>
            <ac:picMk id="2" creationId="{5E486D3A-D51B-1350-445E-FCC90202DB5D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25:49.656" v="0"/>
          <ac:picMkLst>
            <pc:docMk/>
            <pc:sldMk cId="2627619733" sldId="260"/>
            <ac:picMk id="3" creationId="{668C6C36-BA0B-F099-A550-1784D3F1AFDA}"/>
          </ac:picMkLst>
        </pc:picChg>
        <pc:picChg chg="del mod">
          <ac:chgData name="Sara Naidu Diaz Gonzalez" userId="S::sndiaz4@soy.sena.edu.co::94f02f45-69a4-4ff3-a3dc-fe0d52e2f980" providerId="AD" clId="Web-{00F8B49B-3621-E317-FBF4-D2F96D3C49EC}" dt="2023-09-20T04:46:21.739" v="186"/>
          <ac:picMkLst>
            <pc:docMk/>
            <pc:sldMk cId="2627619733" sldId="260"/>
            <ac:picMk id="4" creationId="{8E9A2CB3-D274-8213-F2B3-42284FBE15FF}"/>
          </ac:picMkLst>
        </pc:picChg>
      </pc:sldChg>
      <pc:sldChg chg="del">
        <pc:chgData name="Sara Naidu Diaz Gonzalez" userId="S::sndiaz4@soy.sena.edu.co::94f02f45-69a4-4ff3-a3dc-fe0d52e2f980" providerId="AD" clId="Web-{00F8B49B-3621-E317-FBF4-D2F96D3C49EC}" dt="2023-09-20T04:42:12.325" v="151"/>
        <pc:sldMkLst>
          <pc:docMk/>
          <pc:sldMk cId="855579935" sldId="263"/>
        </pc:sldMkLst>
      </pc:sldChg>
      <pc:sldChg chg="addSp delSp modSp">
        <pc:chgData name="Sara Naidu Diaz Gonzalez" userId="S::sndiaz4@soy.sena.edu.co::94f02f45-69a4-4ff3-a3dc-fe0d52e2f980" providerId="AD" clId="Web-{00F8B49B-3621-E317-FBF4-D2F96D3C49EC}" dt="2023-09-20T04:46:57.490" v="195" actId="14100"/>
        <pc:sldMkLst>
          <pc:docMk/>
          <pc:sldMk cId="839211883" sldId="286"/>
        </pc:sldMkLst>
        <pc:spChg chg="add del mod">
          <ac:chgData name="Sara Naidu Diaz Gonzalez" userId="S::sndiaz4@soy.sena.edu.co::94f02f45-69a4-4ff3-a3dc-fe0d52e2f980" providerId="AD" clId="Web-{00F8B49B-3621-E317-FBF4-D2F96D3C49EC}" dt="2023-09-20T04:26:33.032" v="7"/>
          <ac:spMkLst>
            <pc:docMk/>
            <pc:sldMk cId="839211883" sldId="286"/>
            <ac:spMk id="3" creationId="{367426A9-D5B8-CA9B-0669-5C95FE93252E}"/>
          </ac:spMkLst>
        </pc:spChg>
        <pc:spChg chg="add del mod">
          <ac:chgData name="Sara Naidu Diaz Gonzalez" userId="S::sndiaz4@soy.sena.edu.co::94f02f45-69a4-4ff3-a3dc-fe0d52e2f980" providerId="AD" clId="Web-{00F8B49B-3621-E317-FBF4-D2F96D3C49EC}" dt="2023-09-20T04:30:55.977" v="56"/>
          <ac:spMkLst>
            <pc:docMk/>
            <pc:sldMk cId="839211883" sldId="286"/>
            <ac:spMk id="4" creationId="{150C2EA4-791D-1865-4EF4-840327E33984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6:57.490" v="195" actId="14100"/>
          <ac:spMkLst>
            <pc:docMk/>
            <pc:sldMk cId="839211883" sldId="286"/>
            <ac:spMk id="9" creationId="{C82574C6-48E7-440F-FA77-FEE21A38C1FB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0:56.727" v="57"/>
          <ac:picMkLst>
            <pc:docMk/>
            <pc:sldMk cId="839211883" sldId="286"/>
            <ac:picMk id="2" creationId="{EA16E30C-9DB1-05C1-BF23-83CB66B38D44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26:31.329" v="6"/>
          <ac:picMkLst>
            <pc:docMk/>
            <pc:sldMk cId="839211883" sldId="286"/>
            <ac:picMk id="4" creationId="{F07AC2ED-9899-AAD3-E3E3-3B8B04BFD401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1:17.181" v="61"/>
          <ac:picMkLst>
            <pc:docMk/>
            <pc:sldMk cId="839211883" sldId="286"/>
            <ac:picMk id="5" creationId="{3154301F-AFCF-6B40-9867-29BD86942032}"/>
          </ac:picMkLst>
        </pc:picChg>
        <pc:picChg chg="add del mod ord">
          <ac:chgData name="Sara Naidu Diaz Gonzalez" userId="S::sndiaz4@soy.sena.edu.co::94f02f45-69a4-4ff3-a3dc-fe0d52e2f980" providerId="AD" clId="Web-{00F8B49B-3621-E317-FBF4-D2F96D3C49EC}" dt="2023-09-20T04:30:53.383" v="55"/>
          <ac:picMkLst>
            <pc:docMk/>
            <pc:sldMk cId="839211883" sldId="286"/>
            <ac:picMk id="6" creationId="{9D12C910-0622-60C0-07B0-BE01891EA9D8}"/>
          </ac:picMkLst>
        </pc:picChg>
        <pc:picChg chg="mod">
          <ac:chgData name="Sara Naidu Diaz Gonzalez" userId="S::sndiaz4@soy.sena.edu.co::94f02f45-69a4-4ff3-a3dc-fe0d52e2f980" providerId="AD" clId="Web-{00F8B49B-3621-E317-FBF4-D2F96D3C49EC}" dt="2023-09-20T04:31:52.369" v="66" actId="1076"/>
          <ac:picMkLst>
            <pc:docMk/>
            <pc:sldMk cId="839211883" sldId="286"/>
            <ac:picMk id="7" creationId="{A1D3C58F-8648-7844-D4F4-5EC3B64DAF73}"/>
          </ac:picMkLst>
        </pc:picChg>
        <pc:picChg chg="add mod">
          <ac:chgData name="Sara Naidu Diaz Gonzalez" userId="S::sndiaz4@soy.sena.edu.co::94f02f45-69a4-4ff3-a3dc-fe0d52e2f980" providerId="AD" clId="Web-{00F8B49B-3621-E317-FBF4-D2F96D3C49EC}" dt="2023-09-20T04:31:45.525" v="64" actId="1076"/>
          <ac:picMkLst>
            <pc:docMk/>
            <pc:sldMk cId="839211883" sldId="286"/>
            <ac:picMk id="8" creationId="{F6B92FD1-AD16-D294-526C-D5F6AA4E621A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7:23.444" v="207" actId="14100"/>
        <pc:sldMkLst>
          <pc:docMk/>
          <pc:sldMk cId="146407834" sldId="287"/>
        </pc:sldMkLst>
        <pc:spChg chg="add del mod">
          <ac:chgData name="Sara Naidu Diaz Gonzalez" userId="S::sndiaz4@soy.sena.edu.co::94f02f45-69a4-4ff3-a3dc-fe0d52e2f980" providerId="AD" clId="Web-{00F8B49B-3621-E317-FBF4-D2F96D3C49EC}" dt="2023-09-20T04:27:31.549" v="18"/>
          <ac:spMkLst>
            <pc:docMk/>
            <pc:sldMk cId="146407834" sldId="287"/>
            <ac:spMk id="3" creationId="{241BD88A-66D2-7249-8481-63FB02488CDD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7:23.444" v="207" actId="14100"/>
          <ac:spMkLst>
            <pc:docMk/>
            <pc:sldMk cId="146407834" sldId="287"/>
            <ac:spMk id="8" creationId="{3205DC04-6854-C1D5-E8C6-C5C66E063F11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7:29.955" v="17"/>
          <ac:picMkLst>
            <pc:docMk/>
            <pc:sldMk cId="146407834" sldId="287"/>
            <ac:picMk id="4" creationId="{E1C8168A-01BC-F1B4-B3F0-E4F9A3504AA3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7:40.909" v="23" actId="14100"/>
          <ac:picMkLst>
            <pc:docMk/>
            <pc:sldMk cId="146407834" sldId="287"/>
            <ac:picMk id="6" creationId="{1427D349-8747-A19F-5B73-BC8A2EA80752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7:32.256" v="211" actId="14100"/>
        <pc:sldMkLst>
          <pc:docMk/>
          <pc:sldMk cId="3382747873" sldId="288"/>
        </pc:sldMkLst>
        <pc:spChg chg="add del mod">
          <ac:chgData name="Sara Naidu Diaz Gonzalez" userId="S::sndiaz4@soy.sena.edu.co::94f02f45-69a4-4ff3-a3dc-fe0d52e2f980" providerId="AD" clId="Web-{00F8B49B-3621-E317-FBF4-D2F96D3C49EC}" dt="2023-09-20T04:28:07.035" v="25"/>
          <ac:spMkLst>
            <pc:docMk/>
            <pc:sldMk cId="3382747873" sldId="288"/>
            <ac:spMk id="3" creationId="{677FC8DB-3265-2FBE-132D-682C21D2BEAE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7:32.256" v="211" actId="14100"/>
          <ac:spMkLst>
            <pc:docMk/>
            <pc:sldMk cId="3382747873" sldId="288"/>
            <ac:spMk id="8" creationId="{6E33B482-7149-227E-3E02-EABD0288AF8A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8:05.722" v="24"/>
          <ac:picMkLst>
            <pc:docMk/>
            <pc:sldMk cId="3382747873" sldId="288"/>
            <ac:picMk id="4" creationId="{8529E9C8-0167-A0F3-C1D1-23613F6BB16B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8:13.754" v="28"/>
          <ac:picMkLst>
            <pc:docMk/>
            <pc:sldMk cId="3382747873" sldId="288"/>
            <ac:picMk id="6" creationId="{ECA1EE87-9E83-C936-DB1F-172E997C8EC1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7:42.288" v="215" actId="14100"/>
        <pc:sldMkLst>
          <pc:docMk/>
          <pc:sldMk cId="376527272" sldId="289"/>
        </pc:sldMkLst>
        <pc:spChg chg="add del mod">
          <ac:chgData name="Sara Naidu Diaz Gonzalez" userId="S::sndiaz4@soy.sena.edu.co::94f02f45-69a4-4ff3-a3dc-fe0d52e2f980" providerId="AD" clId="Web-{00F8B49B-3621-E317-FBF4-D2F96D3C49EC}" dt="2023-09-20T04:28:32.692" v="30"/>
          <ac:spMkLst>
            <pc:docMk/>
            <pc:sldMk cId="376527272" sldId="289"/>
            <ac:spMk id="3" creationId="{EECB36CC-D2BE-5BCD-B67E-B6D78B9C26C0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7:42.288" v="215" actId="14100"/>
          <ac:spMkLst>
            <pc:docMk/>
            <pc:sldMk cId="376527272" sldId="289"/>
            <ac:spMk id="8" creationId="{F2F4ED33-9564-AAF5-ECD7-4BD685525550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8:31.129" v="29"/>
          <ac:picMkLst>
            <pc:docMk/>
            <pc:sldMk cId="376527272" sldId="289"/>
            <ac:picMk id="4" creationId="{413827AA-8B8D-E677-ECFF-3DB3CA372C06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8:39.504" v="34"/>
          <ac:picMkLst>
            <pc:docMk/>
            <pc:sldMk cId="376527272" sldId="289"/>
            <ac:picMk id="6" creationId="{BA0A6A16-802F-B3E6-4281-F1C3EC3171AE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7:51.351" v="219" actId="14100"/>
        <pc:sldMkLst>
          <pc:docMk/>
          <pc:sldMk cId="3730959950" sldId="290"/>
        </pc:sldMkLst>
        <pc:spChg chg="add del mod">
          <ac:chgData name="Sara Naidu Diaz Gonzalez" userId="S::sndiaz4@soy.sena.edu.co::94f02f45-69a4-4ff3-a3dc-fe0d52e2f980" providerId="AD" clId="Web-{00F8B49B-3621-E317-FBF4-D2F96D3C49EC}" dt="2023-09-20T04:29:01.817" v="36"/>
          <ac:spMkLst>
            <pc:docMk/>
            <pc:sldMk cId="3730959950" sldId="290"/>
            <ac:spMk id="5" creationId="{0CDBCB1E-4D34-CA71-CF8A-5C9BDAB81E54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7:51.351" v="219" actId="14100"/>
          <ac:spMkLst>
            <pc:docMk/>
            <pc:sldMk cId="3730959950" sldId="290"/>
            <ac:spMk id="8" creationId="{0C74B60A-41D3-33E0-8678-E0550E8F3C4D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9:01.755" v="35"/>
          <ac:picMkLst>
            <pc:docMk/>
            <pc:sldMk cId="3730959950" sldId="290"/>
            <ac:picMk id="4" creationId="{F3F0B785-7149-3CBF-B55F-422F23F0D8FA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9:05.474" v="41" actId="1076"/>
          <ac:picMkLst>
            <pc:docMk/>
            <pc:sldMk cId="3730959950" sldId="290"/>
            <ac:picMk id="7" creationId="{AB29D07D-A264-2748-143C-874BF043C856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8:00.242" v="223" actId="14100"/>
        <pc:sldMkLst>
          <pc:docMk/>
          <pc:sldMk cId="2333928539" sldId="291"/>
        </pc:sldMkLst>
        <pc:spChg chg="add del mod">
          <ac:chgData name="Sara Naidu Diaz Gonzalez" userId="S::sndiaz4@soy.sena.edu.co::94f02f45-69a4-4ff3-a3dc-fe0d52e2f980" providerId="AD" clId="Web-{00F8B49B-3621-E317-FBF4-D2F96D3C49EC}" dt="2023-09-20T04:29:19.240" v="43"/>
          <ac:spMkLst>
            <pc:docMk/>
            <pc:sldMk cId="2333928539" sldId="291"/>
            <ac:spMk id="6" creationId="{BE57A5AE-1CC9-8B27-7D05-D61C21BABC83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8:00.242" v="223" actId="14100"/>
          <ac:spMkLst>
            <pc:docMk/>
            <pc:sldMk cId="2333928539" sldId="291"/>
            <ac:spMk id="8" creationId="{D3CA4CBA-49B2-1306-763C-5937D229C7A4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9:17.896" v="42"/>
          <ac:picMkLst>
            <pc:docMk/>
            <pc:sldMk cId="2333928539" sldId="291"/>
            <ac:picMk id="4" creationId="{AE4EEAFC-9A0E-E2D5-288A-D1EF56E789FF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9:25.834" v="47"/>
          <ac:picMkLst>
            <pc:docMk/>
            <pc:sldMk cId="2333928539" sldId="291"/>
            <ac:picMk id="7" creationId="{7158CF40-9D12-57C9-BE5C-465BCA389014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8:08.414" v="227" actId="14100"/>
        <pc:sldMkLst>
          <pc:docMk/>
          <pc:sldMk cId="4288826649" sldId="292"/>
        </pc:sldMkLst>
        <pc:spChg chg="add del mod">
          <ac:chgData name="Sara Naidu Diaz Gonzalez" userId="S::sndiaz4@soy.sena.edu.co::94f02f45-69a4-4ff3-a3dc-fe0d52e2f980" providerId="AD" clId="Web-{00F8B49B-3621-E317-FBF4-D2F96D3C49EC}" dt="2023-09-20T04:29:42.444" v="49"/>
          <ac:spMkLst>
            <pc:docMk/>
            <pc:sldMk cId="4288826649" sldId="292"/>
            <ac:spMk id="6" creationId="{B3342A56-BB95-01B7-C5B3-93483582DBC0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8:08.414" v="227" actId="14100"/>
          <ac:spMkLst>
            <pc:docMk/>
            <pc:sldMk cId="4288826649" sldId="292"/>
            <ac:spMk id="8" creationId="{555A8053-E67C-1E16-3F4B-A51D12CB24C9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9:41.022" v="48"/>
          <ac:picMkLst>
            <pc:docMk/>
            <pc:sldMk cId="4288826649" sldId="292"/>
            <ac:picMk id="4" creationId="{78B05591-6F0B-1087-5A37-E9849953CEB8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9:49.413" v="53"/>
          <ac:picMkLst>
            <pc:docMk/>
            <pc:sldMk cId="4288826649" sldId="292"/>
            <ac:picMk id="7" creationId="{F95326FE-D9D7-4580-7C48-A571A42419CA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8:17.898" v="231" actId="14100"/>
        <pc:sldMkLst>
          <pc:docMk/>
          <pc:sldMk cId="1516314232" sldId="293"/>
        </pc:sldMkLst>
        <pc:spChg chg="add del mod">
          <ac:chgData name="Sara Naidu Diaz Gonzalez" userId="S::sndiaz4@soy.sena.edu.co::94f02f45-69a4-4ff3-a3dc-fe0d52e2f980" providerId="AD" clId="Web-{00F8B49B-3621-E317-FBF4-D2F96D3C49EC}" dt="2023-09-20T04:32:32.917" v="71"/>
          <ac:spMkLst>
            <pc:docMk/>
            <pc:sldMk cId="1516314232" sldId="293"/>
            <ac:spMk id="7" creationId="{CA42C8C8-F53C-8B8A-4605-906189F85ECD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8:17.898" v="231" actId="14100"/>
          <ac:spMkLst>
            <pc:docMk/>
            <pc:sldMk cId="1516314232" sldId="293"/>
            <ac:spMk id="8" creationId="{1FDAA547-62DE-E4B4-DFAC-9B87731A8236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32:39.105" v="73"/>
          <ac:picMkLst>
            <pc:docMk/>
            <pc:sldMk cId="1516314232" sldId="293"/>
            <ac:picMk id="3" creationId="{62E9506E-3C50-7291-8B17-2AB0B2AD845B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2:29.902" v="69"/>
          <ac:picMkLst>
            <pc:docMk/>
            <pc:sldMk cId="1516314232" sldId="293"/>
            <ac:picMk id="4" creationId="{05D132D1-61CD-C47E-7199-FD9E3FBC9596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8:25.539" v="235" actId="14100"/>
        <pc:sldMkLst>
          <pc:docMk/>
          <pc:sldMk cId="3335176773" sldId="294"/>
        </pc:sldMkLst>
        <pc:spChg chg="add del mod">
          <ac:chgData name="Sara Naidu Diaz Gonzalez" userId="S::sndiaz4@soy.sena.edu.co::94f02f45-69a4-4ff3-a3dc-fe0d52e2f980" providerId="AD" clId="Web-{00F8B49B-3621-E317-FBF4-D2F96D3C49EC}" dt="2023-09-20T04:33:34.700" v="77"/>
          <ac:spMkLst>
            <pc:docMk/>
            <pc:sldMk cId="3335176773" sldId="294"/>
            <ac:spMk id="6" creationId="{1F8561AE-9F41-4E86-208B-A45845EC2F4F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8:25.539" v="235" actId="14100"/>
          <ac:spMkLst>
            <pc:docMk/>
            <pc:sldMk cId="3335176773" sldId="294"/>
            <ac:spMk id="8" creationId="{DEF1BAB2-09F3-5855-7BBD-4201E08D388F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33:41.810" v="80"/>
          <ac:picMkLst>
            <pc:docMk/>
            <pc:sldMk cId="3335176773" sldId="294"/>
            <ac:picMk id="2" creationId="{C74F9794-9B8D-25F2-1201-BE372E5BE2F7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3:31.841" v="76"/>
          <ac:picMkLst>
            <pc:docMk/>
            <pc:sldMk cId="3335176773" sldId="294"/>
            <ac:picMk id="4" creationId="{1B1EDA4E-3EE7-0AA4-1992-6CA5F98006BA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8:34.508" v="239" actId="14100"/>
        <pc:sldMkLst>
          <pc:docMk/>
          <pc:sldMk cId="2266685944" sldId="295"/>
        </pc:sldMkLst>
        <pc:spChg chg="add del mod">
          <ac:chgData name="Sara Naidu Diaz Gonzalez" userId="S::sndiaz4@soy.sena.edu.co::94f02f45-69a4-4ff3-a3dc-fe0d52e2f980" providerId="AD" clId="Web-{00F8B49B-3621-E317-FBF4-D2F96D3C49EC}" dt="2023-09-20T04:34:09.451" v="83"/>
          <ac:spMkLst>
            <pc:docMk/>
            <pc:sldMk cId="2266685944" sldId="295"/>
            <ac:spMk id="6" creationId="{CB2E94B9-6575-F410-32D4-25066A472D12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8:34.508" v="239" actId="14100"/>
          <ac:spMkLst>
            <pc:docMk/>
            <pc:sldMk cId="2266685944" sldId="295"/>
            <ac:spMk id="8" creationId="{3D79C659-0510-3B6F-1BEE-EF5899D76B0C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34:15.452" v="86"/>
          <ac:picMkLst>
            <pc:docMk/>
            <pc:sldMk cId="2266685944" sldId="295"/>
            <ac:picMk id="2" creationId="{46B06C2E-7EFD-EE73-B798-9CEDCB31BAC9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4:06.811" v="82"/>
          <ac:picMkLst>
            <pc:docMk/>
            <pc:sldMk cId="2266685944" sldId="295"/>
            <ac:picMk id="4" creationId="{C3D06230-0679-27D5-32A8-5B7D716BDB11}"/>
          </ac:picMkLst>
        </pc:picChg>
      </pc:sldChg>
      <pc:sldChg chg="addSp delSp modSp ord">
        <pc:chgData name="Sara Naidu Diaz Gonzalez" userId="S::sndiaz4@soy.sena.edu.co::94f02f45-69a4-4ff3-a3dc-fe0d52e2f980" providerId="AD" clId="Web-{00F8B49B-3621-E317-FBF4-D2F96D3C49EC}" dt="2023-09-20T04:55:44.615" v="283"/>
        <pc:sldMkLst>
          <pc:docMk/>
          <pc:sldMk cId="614605539" sldId="296"/>
        </pc:sldMkLst>
        <pc:spChg chg="add del mod">
          <ac:chgData name="Sara Naidu Diaz Gonzalez" userId="S::sndiaz4@soy.sena.edu.co::94f02f45-69a4-4ff3-a3dc-fe0d52e2f980" providerId="AD" clId="Web-{00F8B49B-3621-E317-FBF4-D2F96D3C49EC}" dt="2023-09-20T04:37:26.614" v="107"/>
          <ac:spMkLst>
            <pc:docMk/>
            <pc:sldMk cId="614605539" sldId="296"/>
            <ac:spMk id="3" creationId="{FACB27BC-D434-6ADD-8BA3-884B14494366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9:06.728" v="256" actId="14100"/>
          <ac:spMkLst>
            <pc:docMk/>
            <pc:sldMk cId="614605539" sldId="296"/>
            <ac:spMk id="8" creationId="{AADCC57D-515A-0916-AC89-4EE31884FDF7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7:25.348" v="106"/>
          <ac:picMkLst>
            <pc:docMk/>
            <pc:sldMk cId="614605539" sldId="296"/>
            <ac:picMk id="4" creationId="{6C2D74CF-FFB3-EB23-CF90-903BE575BA6F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44.615" v="283"/>
          <ac:picMkLst>
            <pc:docMk/>
            <pc:sldMk cId="614605539" sldId="296"/>
            <ac:picMk id="5" creationId="{F9B199DF-C692-0692-3DC6-FBB441F0E9D0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7:33.301" v="110"/>
          <ac:picMkLst>
            <pc:docMk/>
            <pc:sldMk cId="614605539" sldId="296"/>
            <ac:picMk id="6" creationId="{37CF9791-FC67-2E8A-88FE-DFF4763B1D1B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6:42.663" v="295" actId="1076"/>
        <pc:sldMkLst>
          <pc:docMk/>
          <pc:sldMk cId="3400608085" sldId="297"/>
        </pc:sldMkLst>
        <pc:spChg chg="add del mod">
          <ac:chgData name="Sara Naidu Diaz Gonzalez" userId="S::sndiaz4@soy.sena.edu.co::94f02f45-69a4-4ff3-a3dc-fe0d52e2f980" providerId="AD" clId="Web-{00F8B49B-3621-E317-FBF4-D2F96D3C49EC}" dt="2023-09-20T04:37:47.208" v="112"/>
          <ac:spMkLst>
            <pc:docMk/>
            <pc:sldMk cId="3400608085" sldId="297"/>
            <ac:spMk id="3" creationId="{75494163-F979-7221-2EA6-A366F5C63EC1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7:35.911" v="111"/>
          <ac:picMkLst>
            <pc:docMk/>
            <pc:sldMk cId="3400608085" sldId="297"/>
            <ac:picMk id="4" creationId="{FD9D9AE3-9B30-A4A7-13C7-957D65C2AFE4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42.974" v="282"/>
          <ac:picMkLst>
            <pc:docMk/>
            <pc:sldMk cId="3400608085" sldId="297"/>
            <ac:picMk id="5" creationId="{0A93DF8C-2CF5-DCE2-F5FD-C0B1DE904E58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56:40.960" v="294" actId="1076"/>
          <ac:picMkLst>
            <pc:docMk/>
            <pc:sldMk cId="3400608085" sldId="297"/>
            <ac:picMk id="6" creationId="{A361A04B-AE85-16C8-9FD5-C7426BC203EB}"/>
          </ac:picMkLst>
        </pc:picChg>
        <pc:picChg chg="add mod">
          <ac:chgData name="Sara Naidu Diaz Gonzalez" userId="S::sndiaz4@soy.sena.edu.co::94f02f45-69a4-4ff3-a3dc-fe0d52e2f980" providerId="AD" clId="Web-{00F8B49B-3621-E317-FBF4-D2F96D3C49EC}" dt="2023-09-20T04:56:42.663" v="295" actId="1076"/>
          <ac:picMkLst>
            <pc:docMk/>
            <pc:sldMk cId="3400608085" sldId="297"/>
            <ac:picMk id="8" creationId="{14665C69-4F55-25DE-7B8C-F28CF13EA381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46.255" v="284"/>
        <pc:sldMkLst>
          <pc:docMk/>
          <pc:sldMk cId="3482326086" sldId="298"/>
        </pc:sldMkLst>
        <pc:spChg chg="add del mod">
          <ac:chgData name="Sara Naidu Diaz Gonzalez" userId="S::sndiaz4@soy.sena.edu.co::94f02f45-69a4-4ff3-a3dc-fe0d52e2f980" providerId="AD" clId="Web-{00F8B49B-3621-E317-FBF4-D2F96D3C49EC}" dt="2023-09-20T04:38:04.630" v="117"/>
          <ac:spMkLst>
            <pc:docMk/>
            <pc:sldMk cId="3482326086" sldId="298"/>
            <ac:spMk id="3" creationId="{8D497167-CD62-3C3E-D926-69E04A632DAA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9:14.416" v="260" actId="14100"/>
          <ac:spMkLst>
            <pc:docMk/>
            <pc:sldMk cId="3482326086" sldId="298"/>
            <ac:spMk id="8" creationId="{6E640611-08E8-8ADA-88B9-3F8BA04A923F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8:03.333" v="116"/>
          <ac:picMkLst>
            <pc:docMk/>
            <pc:sldMk cId="3482326086" sldId="298"/>
            <ac:picMk id="4" creationId="{2F6B062A-3106-6C3E-7509-CE9BFE7534FD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46.255" v="284"/>
          <ac:picMkLst>
            <pc:docMk/>
            <pc:sldMk cId="3482326086" sldId="298"/>
            <ac:picMk id="5" creationId="{04D01BD5-9F85-FF9A-C933-4E41F0B9024A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8:10.505" v="120"/>
          <ac:picMkLst>
            <pc:docMk/>
            <pc:sldMk cId="3482326086" sldId="298"/>
            <ac:picMk id="6" creationId="{F9012CEC-7CA5-E1B5-AE6F-CAE5EE78E8CE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48.818" v="285"/>
        <pc:sldMkLst>
          <pc:docMk/>
          <pc:sldMk cId="2013486675" sldId="299"/>
        </pc:sldMkLst>
        <pc:spChg chg="add del mod">
          <ac:chgData name="Sara Naidu Diaz Gonzalez" userId="S::sndiaz4@soy.sena.edu.co::94f02f45-69a4-4ff3-a3dc-fe0d52e2f980" providerId="AD" clId="Web-{00F8B49B-3621-E317-FBF4-D2F96D3C49EC}" dt="2023-09-20T04:38:29.537" v="122"/>
          <ac:spMkLst>
            <pc:docMk/>
            <pc:sldMk cId="2013486675" sldId="299"/>
            <ac:spMk id="3" creationId="{2D325F65-F4AA-3BDF-F3D7-64D1C65022F7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9:22.103" v="264" actId="14100"/>
          <ac:spMkLst>
            <pc:docMk/>
            <pc:sldMk cId="2013486675" sldId="299"/>
            <ac:spMk id="8" creationId="{CC58B313-495A-C014-30B4-4654DA9B597E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8:13.349" v="121"/>
          <ac:picMkLst>
            <pc:docMk/>
            <pc:sldMk cId="2013486675" sldId="299"/>
            <ac:picMk id="4" creationId="{199DEAE4-BD5F-FAA4-3874-2D35FF760D6D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48.818" v="285"/>
          <ac:picMkLst>
            <pc:docMk/>
            <pc:sldMk cId="2013486675" sldId="299"/>
            <ac:picMk id="5" creationId="{7A3D59AB-D22E-5BE0-9A85-36E2CA05FA58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8:37.975" v="125"/>
          <ac:picMkLst>
            <pc:docMk/>
            <pc:sldMk cId="2013486675" sldId="299"/>
            <ac:picMk id="6" creationId="{DCBF4228-799A-5579-7780-6939AC5D4493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53.552" v="286"/>
        <pc:sldMkLst>
          <pc:docMk/>
          <pc:sldMk cId="1650359983" sldId="300"/>
        </pc:sldMkLst>
        <pc:spChg chg="add del mod">
          <ac:chgData name="Sara Naidu Diaz Gonzalez" userId="S::sndiaz4@soy.sena.edu.co::94f02f45-69a4-4ff3-a3dc-fe0d52e2f980" providerId="AD" clId="Web-{00F8B49B-3621-E317-FBF4-D2F96D3C49EC}" dt="2023-09-20T04:43:49.578" v="159"/>
          <ac:spMkLst>
            <pc:docMk/>
            <pc:sldMk cId="1650359983" sldId="300"/>
            <ac:spMk id="3" creationId="{D36EEAF2-2765-7EE8-CB8D-DA869FA1D123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50:02.370" v="270"/>
          <ac:spMkLst>
            <pc:docMk/>
            <pc:sldMk cId="1650359983" sldId="300"/>
            <ac:spMk id="9" creationId="{50918F1F-A772-0287-2CF4-3BEEB28A8BC6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3:28.905" v="158"/>
          <ac:picMkLst>
            <pc:docMk/>
            <pc:sldMk cId="1650359983" sldId="300"/>
            <ac:picMk id="4" creationId="{217C57DE-5937-34F2-D811-8BD28851BBE8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53.552" v="286"/>
          <ac:picMkLst>
            <pc:docMk/>
            <pc:sldMk cId="1650359983" sldId="300"/>
            <ac:picMk id="5" creationId="{D893471A-332E-2E8A-73E9-37E9036DEDAB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3:55.750" v="162" actId="14100"/>
          <ac:picMkLst>
            <pc:docMk/>
            <pc:sldMk cId="1650359983" sldId="300"/>
            <ac:picMk id="6" creationId="{03FC78D4-03DD-3520-8FA2-A16B71C4097C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55.834" v="287"/>
        <pc:sldMkLst>
          <pc:docMk/>
          <pc:sldMk cId="2492462631" sldId="301"/>
        </pc:sldMkLst>
        <pc:spChg chg="add del mod">
          <ac:chgData name="Sara Naidu Diaz Gonzalez" userId="S::sndiaz4@soy.sena.edu.co::94f02f45-69a4-4ff3-a3dc-fe0d52e2f980" providerId="AD" clId="Web-{00F8B49B-3621-E317-FBF4-D2F96D3C49EC}" dt="2023-09-20T04:44:06.797" v="164"/>
          <ac:spMkLst>
            <pc:docMk/>
            <pc:sldMk cId="2492462631" sldId="301"/>
            <ac:spMk id="3" creationId="{8529FD3D-5E6C-F160-D5C8-0529E2396E31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50:09.667" v="271"/>
          <ac:spMkLst>
            <pc:docMk/>
            <pc:sldMk cId="2492462631" sldId="301"/>
            <ac:spMk id="9" creationId="{73883693-5A11-0B1F-01DE-44631841EF84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3:57.875" v="163"/>
          <ac:picMkLst>
            <pc:docMk/>
            <pc:sldMk cId="2492462631" sldId="301"/>
            <ac:picMk id="4" creationId="{138AC768-38A7-0B9D-9FAF-605DBCD35CA1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4:11.875" v="167"/>
          <ac:picMkLst>
            <pc:docMk/>
            <pc:sldMk cId="2492462631" sldId="301"/>
            <ac:picMk id="5" creationId="{FDF79242-0ACA-38E4-123F-2B6957692D92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55.834" v="287"/>
          <ac:picMkLst>
            <pc:docMk/>
            <pc:sldMk cId="2492462631" sldId="301"/>
            <ac:picMk id="6" creationId="{39F0A14E-EADD-B5D3-6D34-6754620871A3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47:14.990" v="203" actId="14100"/>
        <pc:sldMkLst>
          <pc:docMk/>
          <pc:sldMk cId="1089074443" sldId="302"/>
        </pc:sldMkLst>
        <pc:spChg chg="add del mod">
          <ac:chgData name="Sara Naidu Diaz Gonzalez" userId="S::sndiaz4@soy.sena.edu.co::94f02f45-69a4-4ff3-a3dc-fe0d52e2f980" providerId="AD" clId="Web-{00F8B49B-3621-E317-FBF4-D2F96D3C49EC}" dt="2023-09-20T04:27:02.408" v="12"/>
          <ac:spMkLst>
            <pc:docMk/>
            <pc:sldMk cId="1089074443" sldId="302"/>
            <ac:spMk id="3" creationId="{BD521723-3561-0DC8-B6E5-805C8E8658F2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47:14.990" v="203" actId="14100"/>
          <ac:spMkLst>
            <pc:docMk/>
            <pc:sldMk cId="1089074443" sldId="302"/>
            <ac:spMk id="8" creationId="{47437C90-3AC0-F401-FE6E-A5CCCC142C0D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27:00.845" v="11"/>
          <ac:picMkLst>
            <pc:docMk/>
            <pc:sldMk cId="1089074443" sldId="302"/>
            <ac:picMk id="4" creationId="{3B6C6150-83EC-38F1-C2F4-F3526B1284D6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27:10.502" v="16"/>
          <ac:picMkLst>
            <pc:docMk/>
            <pc:sldMk cId="1089074443" sldId="302"/>
            <ac:picMk id="6" creationId="{186A3CAB-B5CE-DA72-079E-406363DCC93F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58.303" v="288"/>
        <pc:sldMkLst>
          <pc:docMk/>
          <pc:sldMk cId="3705175440" sldId="303"/>
        </pc:sldMkLst>
        <pc:spChg chg="add del mod">
          <ac:chgData name="Sara Naidu Diaz Gonzalez" userId="S::sndiaz4@soy.sena.edu.co::94f02f45-69a4-4ff3-a3dc-fe0d52e2f980" providerId="AD" clId="Web-{00F8B49B-3621-E317-FBF4-D2F96D3C49EC}" dt="2023-09-20T04:44:22.235" v="169"/>
          <ac:spMkLst>
            <pc:docMk/>
            <pc:sldMk cId="3705175440" sldId="303"/>
            <ac:spMk id="3" creationId="{33E9DA05-14D1-8E2D-945D-5957F52CABCE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50:12.042" v="272"/>
          <ac:spMkLst>
            <pc:docMk/>
            <pc:sldMk cId="3705175440" sldId="303"/>
            <ac:spMk id="9" creationId="{7461A697-FA5A-AD0D-D977-E56F2105AF1C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4:13.610" v="168"/>
          <ac:picMkLst>
            <pc:docMk/>
            <pc:sldMk cId="3705175440" sldId="303"/>
            <ac:picMk id="4" creationId="{3A929B8B-8A9A-5F70-882F-94EB49761605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58.303" v="288"/>
          <ac:picMkLst>
            <pc:docMk/>
            <pc:sldMk cId="3705175440" sldId="303"/>
            <ac:picMk id="5" creationId="{61E24ED0-9E94-E6A0-F205-5F789E3A342A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4:29.032" v="172"/>
          <ac:picMkLst>
            <pc:docMk/>
            <pc:sldMk cId="3705175440" sldId="303"/>
            <ac:picMk id="6" creationId="{AA01E15C-9206-5B05-5014-2A34AD4D2D03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5:59.896" v="289"/>
        <pc:sldMkLst>
          <pc:docMk/>
          <pc:sldMk cId="2774660579" sldId="304"/>
        </pc:sldMkLst>
        <pc:spChg chg="add del mod">
          <ac:chgData name="Sara Naidu Diaz Gonzalez" userId="S::sndiaz4@soy.sena.edu.co::94f02f45-69a4-4ff3-a3dc-fe0d52e2f980" providerId="AD" clId="Web-{00F8B49B-3621-E317-FBF4-D2F96D3C49EC}" dt="2023-09-20T04:44:41.533" v="174"/>
          <ac:spMkLst>
            <pc:docMk/>
            <pc:sldMk cId="2774660579" sldId="304"/>
            <ac:spMk id="3" creationId="{6B6EA923-46CB-6ECA-8A1A-B40E35ECB865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50:14.386" v="273"/>
          <ac:spMkLst>
            <pc:docMk/>
            <pc:sldMk cId="2774660579" sldId="304"/>
            <ac:spMk id="9" creationId="{86A7D692-FB92-30CD-0BC3-42D1D9BEFF30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4:40.189" v="173"/>
          <ac:picMkLst>
            <pc:docMk/>
            <pc:sldMk cId="2774660579" sldId="304"/>
            <ac:picMk id="4" creationId="{4CE48BEE-58B6-3CD1-DA02-30A3286ADDEF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55:59.896" v="289"/>
          <ac:picMkLst>
            <pc:docMk/>
            <pc:sldMk cId="2774660579" sldId="304"/>
            <ac:picMk id="5" creationId="{B0966C6C-7320-ED75-B08E-EA58B75E15A3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4:46.423" v="177"/>
          <ac:picMkLst>
            <pc:docMk/>
            <pc:sldMk cId="2774660579" sldId="304"/>
            <ac:picMk id="6" creationId="{032E7578-ECC3-2E00-DB94-9B555E9FF06A}"/>
          </ac:picMkLst>
        </pc:picChg>
      </pc:sldChg>
      <pc:sldChg chg="del">
        <pc:chgData name="Sara Naidu Diaz Gonzalez" userId="S::sndiaz4@soy.sena.edu.co::94f02f45-69a4-4ff3-a3dc-fe0d52e2f980" providerId="AD" clId="Web-{00F8B49B-3621-E317-FBF4-D2F96D3C49EC}" dt="2023-09-20T04:44:48.845" v="178"/>
        <pc:sldMkLst>
          <pc:docMk/>
          <pc:sldMk cId="1769091377" sldId="305"/>
        </pc:sldMkLst>
      </pc:sldChg>
      <pc:sldChg chg="del">
        <pc:chgData name="Sara Naidu Diaz Gonzalez" userId="S::sndiaz4@soy.sena.edu.co::94f02f45-69a4-4ff3-a3dc-fe0d52e2f980" providerId="AD" clId="Web-{00F8B49B-3621-E317-FBF4-D2F96D3C49EC}" dt="2023-09-20T04:45:19.721" v="179"/>
        <pc:sldMkLst>
          <pc:docMk/>
          <pc:sldMk cId="1475891066" sldId="306"/>
        </pc:sldMkLst>
      </pc:sldChg>
      <pc:sldChg chg="del">
        <pc:chgData name="Sara Naidu Diaz Gonzalez" userId="S::sndiaz4@soy.sena.edu.co::94f02f45-69a4-4ff3-a3dc-fe0d52e2f980" providerId="AD" clId="Web-{00F8B49B-3621-E317-FBF4-D2F96D3C49EC}" dt="2023-09-20T04:45:20.628" v="180"/>
        <pc:sldMkLst>
          <pc:docMk/>
          <pc:sldMk cId="175076525" sldId="309"/>
        </pc:sldMkLst>
      </pc:sldChg>
      <pc:sldChg chg="addSp delSp modSp">
        <pc:chgData name="Sara Naidu Diaz Gonzalez" userId="S::sndiaz4@soy.sena.edu.co::94f02f45-69a4-4ff3-a3dc-fe0d52e2f980" providerId="AD" clId="Web-{00F8B49B-3621-E317-FBF4-D2F96D3C49EC}" dt="2023-09-20T04:46:31.895" v="189" actId="14100"/>
        <pc:sldMkLst>
          <pc:docMk/>
          <pc:sldMk cId="2878441693" sldId="310"/>
        </pc:sldMkLst>
        <pc:spChg chg="del">
          <ac:chgData name="Sara Naidu Diaz Gonzalez" userId="S::sndiaz4@soy.sena.edu.co::94f02f45-69a4-4ff3-a3dc-fe0d52e2f980" providerId="AD" clId="Web-{00F8B49B-3621-E317-FBF4-D2F96D3C49EC}" dt="2023-09-20T04:46:27.286" v="187"/>
          <ac:spMkLst>
            <pc:docMk/>
            <pc:sldMk cId="2878441693" sldId="310"/>
            <ac:spMk id="3" creationId="{A2C5DF8F-028E-7ADD-404E-176BACD889D0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46:31.895" v="189" actId="14100"/>
          <ac:picMkLst>
            <pc:docMk/>
            <pc:sldMk cId="2878441693" sldId="310"/>
            <ac:picMk id="4" creationId="{04EF2C34-8D3F-59D0-5E11-1F5CC12FDA6D}"/>
          </ac:picMkLst>
        </pc:picChg>
      </pc:sldChg>
      <pc:sldChg chg="addSp delSp modSp">
        <pc:chgData name="Sara Naidu Diaz Gonzalez" userId="S::sndiaz4@soy.sena.edu.co::94f02f45-69a4-4ff3-a3dc-fe0d52e2f980" providerId="AD" clId="Web-{00F8B49B-3621-E317-FBF4-D2F96D3C49EC}" dt="2023-09-20T04:54:27.472" v="281"/>
        <pc:sldMkLst>
          <pc:docMk/>
          <pc:sldMk cId="1788097497" sldId="311"/>
        </pc:sldMkLst>
        <pc:spChg chg="del">
          <ac:chgData name="Sara Naidu Diaz Gonzalez" userId="S::sndiaz4@soy.sena.edu.co::94f02f45-69a4-4ff3-a3dc-fe0d52e2f980" providerId="AD" clId="Web-{00F8B49B-3621-E317-FBF4-D2F96D3C49EC}" dt="2023-09-20T04:54:26.659" v="280"/>
          <ac:spMkLst>
            <pc:docMk/>
            <pc:sldMk cId="1788097497" sldId="311"/>
            <ac:spMk id="2" creationId="{B83D1352-8079-21CF-9651-EFD697D5B6DB}"/>
          </ac:spMkLst>
        </pc:spChg>
        <pc:spChg chg="del">
          <ac:chgData name="Sara Naidu Diaz Gonzalez" userId="S::sndiaz4@soy.sena.edu.co::94f02f45-69a4-4ff3-a3dc-fe0d52e2f980" providerId="AD" clId="Web-{00F8B49B-3621-E317-FBF4-D2F96D3C49EC}" dt="2023-09-20T04:54:27.472" v="281"/>
          <ac:spMkLst>
            <pc:docMk/>
            <pc:sldMk cId="1788097497" sldId="311"/>
            <ac:spMk id="3" creationId="{0832B258-DBC9-0A64-3281-F9829085F975}"/>
          </ac:spMkLst>
        </pc:spChg>
        <pc:spChg chg="add del">
          <ac:chgData name="Sara Naidu Diaz Gonzalez" userId="S::sndiaz4@soy.sena.edu.co::94f02f45-69a4-4ff3-a3dc-fe0d52e2f980" providerId="AD" clId="Web-{00F8B49B-3621-E317-FBF4-D2F96D3C49EC}" dt="2023-09-20T04:54:07.377" v="275"/>
          <ac:spMkLst>
            <pc:docMk/>
            <pc:sldMk cId="1788097497" sldId="311"/>
            <ac:spMk id="5" creationId="{E53D6071-DABD-AE42-082B-E4AC2B799B9E}"/>
          </ac:spMkLst>
        </pc:spChg>
        <pc:spChg chg="add mod">
          <ac:chgData name="Sara Naidu Diaz Gonzalez" userId="S::sndiaz4@soy.sena.edu.co::94f02f45-69a4-4ff3-a3dc-fe0d52e2f980" providerId="AD" clId="Web-{00F8B49B-3621-E317-FBF4-D2F96D3C49EC}" dt="2023-09-20T04:54:20.800" v="279" actId="14100"/>
          <ac:spMkLst>
            <pc:docMk/>
            <pc:sldMk cId="1788097497" sldId="311"/>
            <ac:spMk id="6" creationId="{CD867574-CE47-0276-2421-B75B25AE6797}"/>
          </ac:spMkLst>
        </pc:spChg>
      </pc:sldChg>
      <pc:sldChg chg="addSp modSp add replId">
        <pc:chgData name="Sara Naidu Diaz Gonzalez" userId="S::sndiaz4@soy.sena.edu.co::94f02f45-69a4-4ff3-a3dc-fe0d52e2f980" providerId="AD" clId="Web-{00F8B49B-3621-E317-FBF4-D2F96D3C49EC}" dt="2023-09-20T04:47:05.912" v="199" actId="14100"/>
        <pc:sldMkLst>
          <pc:docMk/>
          <pc:sldMk cId="884190433" sldId="316"/>
        </pc:sldMkLst>
        <pc:spChg chg="add mod">
          <ac:chgData name="Sara Naidu Diaz Gonzalez" userId="S::sndiaz4@soy.sena.edu.co::94f02f45-69a4-4ff3-a3dc-fe0d52e2f980" providerId="AD" clId="Web-{00F8B49B-3621-E317-FBF4-D2F96D3C49EC}" dt="2023-09-20T04:47:05.912" v="199" actId="14100"/>
          <ac:spMkLst>
            <pc:docMk/>
            <pc:sldMk cId="884190433" sldId="316"/>
            <ac:spMk id="4" creationId="{616B3458-C186-83BA-68AB-10E2076C4DAB}"/>
          </ac:spMkLst>
        </pc:sp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8:42.274" v="243" actId="14100"/>
        <pc:sldMkLst>
          <pc:docMk/>
          <pc:sldMk cId="2474940263" sldId="317"/>
        </pc:sldMkLst>
        <pc:spChg chg="add mod">
          <ac:chgData name="Sara Naidu Diaz Gonzalez" userId="S::sndiaz4@soy.sena.edu.co::94f02f45-69a4-4ff3-a3dc-fe0d52e2f980" providerId="AD" clId="Web-{00F8B49B-3621-E317-FBF4-D2F96D3C49EC}" dt="2023-09-20T04:48:42.274" v="243" actId="14100"/>
          <ac:spMkLst>
            <pc:docMk/>
            <pc:sldMk cId="2474940263" sldId="317"/>
            <ac:spMk id="4" creationId="{480F154A-50A5-5809-A34B-9B364856C68B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4:58.547" v="88"/>
          <ac:picMkLst>
            <pc:docMk/>
            <pc:sldMk cId="2474940263" sldId="317"/>
            <ac:picMk id="2" creationId="{46B06C2E-7EFD-EE73-B798-9CEDCB31BAC9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5:20.391" v="93"/>
          <ac:picMkLst>
            <pc:docMk/>
            <pc:sldMk cId="2474940263" sldId="317"/>
            <ac:picMk id="3" creationId="{68D2FA5B-F20A-52B2-A2E7-65916C4E8533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4:59.062" v="89"/>
          <ac:picMkLst>
            <pc:docMk/>
            <pc:sldMk cId="2474940263" sldId="317"/>
            <ac:picMk id="5" creationId="{D59FC614-BBAC-0359-52C2-9D1E26ED1298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8:50.587" v="247" actId="14100"/>
        <pc:sldMkLst>
          <pc:docMk/>
          <pc:sldMk cId="2137040810" sldId="318"/>
        </pc:sldMkLst>
        <pc:spChg chg="add mod">
          <ac:chgData name="Sara Naidu Diaz Gonzalez" userId="S::sndiaz4@soy.sena.edu.co::94f02f45-69a4-4ff3-a3dc-fe0d52e2f980" providerId="AD" clId="Web-{00F8B49B-3621-E317-FBF4-D2F96D3C49EC}" dt="2023-09-20T04:48:50.587" v="247" actId="14100"/>
          <ac:spMkLst>
            <pc:docMk/>
            <pc:sldMk cId="2137040810" sldId="318"/>
            <ac:spMk id="4" creationId="{088C8451-51EB-C20E-5C0D-6F224FB8AC58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35:54.470" v="99"/>
          <ac:picMkLst>
            <pc:docMk/>
            <pc:sldMk cId="2137040810" sldId="318"/>
            <ac:picMk id="2" creationId="{FE6F3379-8BE3-A55F-2038-751D5A7FD821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5:47.079" v="95"/>
          <ac:picMkLst>
            <pc:docMk/>
            <pc:sldMk cId="2137040810" sldId="318"/>
            <ac:picMk id="3" creationId="{68D2FA5B-F20A-52B2-A2E7-65916C4E8533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8:59.571" v="251" actId="14100"/>
        <pc:sldMkLst>
          <pc:docMk/>
          <pc:sldMk cId="3251157430" sldId="319"/>
        </pc:sldMkLst>
        <pc:spChg chg="add mod">
          <ac:chgData name="Sara Naidu Diaz Gonzalez" userId="S::sndiaz4@soy.sena.edu.co::94f02f45-69a4-4ff3-a3dc-fe0d52e2f980" providerId="AD" clId="Web-{00F8B49B-3621-E317-FBF4-D2F96D3C49EC}" dt="2023-09-20T04:48:59.571" v="251" actId="14100"/>
          <ac:spMkLst>
            <pc:docMk/>
            <pc:sldMk cId="3251157430" sldId="319"/>
            <ac:spMk id="4" creationId="{F3A62083-D49C-FCCC-5A5D-561ED05415F2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36:16.518" v="101"/>
          <ac:picMkLst>
            <pc:docMk/>
            <pc:sldMk cId="3251157430" sldId="319"/>
            <ac:picMk id="2" creationId="{FE6F3379-8BE3-A55F-2038-751D5A7FD821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36:24.674" v="105"/>
          <ac:picMkLst>
            <pc:docMk/>
            <pc:sldMk cId="3251157430" sldId="319"/>
            <ac:picMk id="3" creationId="{7D1A37E6-4732-2244-F565-F0B352D9C8D2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9:50.432" v="265"/>
        <pc:sldMkLst>
          <pc:docMk/>
          <pc:sldMk cId="1785626412" sldId="320"/>
        </pc:sldMkLst>
        <pc:spChg chg="add del mod">
          <ac:chgData name="Sara Naidu Diaz Gonzalez" userId="S::sndiaz4@soy.sena.edu.co::94f02f45-69a4-4ff3-a3dc-fe0d52e2f980" providerId="AD" clId="Web-{00F8B49B-3621-E317-FBF4-D2F96D3C49EC}" dt="2023-09-20T04:39:57.384" v="129"/>
          <ac:spMkLst>
            <pc:docMk/>
            <pc:sldMk cId="1785626412" sldId="320"/>
            <ac:spMk id="3" creationId="{3D425BBB-0A31-3D81-0BC6-33D2E4147ABE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49:50.432" v="265"/>
          <ac:spMkLst>
            <pc:docMk/>
            <pc:sldMk cId="1785626412" sldId="320"/>
            <ac:spMk id="9" creationId="{3DE3DF78-320C-7D32-A8B1-68961370BEE2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40:02.681" v="132"/>
          <ac:picMkLst>
            <pc:docMk/>
            <pc:sldMk cId="1785626412" sldId="320"/>
            <ac:picMk id="4" creationId="{CB688EE1-A4EB-25CD-ED92-0D1B1AE92A3A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9:31.711" v="128"/>
          <ac:picMkLst>
            <pc:docMk/>
            <pc:sldMk cId="1785626412" sldId="320"/>
            <ac:picMk id="5" creationId="{7A3D59AB-D22E-5BE0-9A85-36E2CA05FA58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39:31.289" v="127"/>
          <ac:picMkLst>
            <pc:docMk/>
            <pc:sldMk cId="1785626412" sldId="320"/>
            <ac:picMk id="6" creationId="{DCBF4228-799A-5579-7780-6939AC5D4493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9:52.886" v="266"/>
        <pc:sldMkLst>
          <pc:docMk/>
          <pc:sldMk cId="263403368" sldId="321"/>
        </pc:sldMkLst>
        <pc:spChg chg="add del mod">
          <ac:chgData name="Sara Naidu Diaz Gonzalez" userId="S::sndiaz4@soy.sena.edu.co::94f02f45-69a4-4ff3-a3dc-fe0d52e2f980" providerId="AD" clId="Web-{00F8B49B-3621-E317-FBF4-D2F96D3C49EC}" dt="2023-09-20T04:41:24.230" v="135"/>
          <ac:spMkLst>
            <pc:docMk/>
            <pc:sldMk cId="263403368" sldId="321"/>
            <ac:spMk id="3" creationId="{C5949C83-9012-FAA5-DA78-D15ED892D31D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49:52.886" v="266"/>
          <ac:spMkLst>
            <pc:docMk/>
            <pc:sldMk cId="263403368" sldId="321"/>
            <ac:spMk id="8" creationId="{2059D70A-6CC0-944C-5710-357EF67F4815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0:13.650" v="134"/>
          <ac:picMkLst>
            <pc:docMk/>
            <pc:sldMk cId="263403368" sldId="321"/>
            <ac:picMk id="4" creationId="{CB688EE1-A4EB-25CD-ED92-0D1B1AE92A3A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1:27.402" v="137" actId="14100"/>
          <ac:picMkLst>
            <pc:docMk/>
            <pc:sldMk cId="263403368" sldId="321"/>
            <ac:picMk id="5" creationId="{50543294-8A52-A6E4-1926-6CDD5CF38DB5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9:55.276" v="267"/>
        <pc:sldMkLst>
          <pc:docMk/>
          <pc:sldMk cId="23934547" sldId="322"/>
        </pc:sldMkLst>
        <pc:spChg chg="add del mod">
          <ac:chgData name="Sara Naidu Diaz Gonzalez" userId="S::sndiaz4@soy.sena.edu.co::94f02f45-69a4-4ff3-a3dc-fe0d52e2f980" providerId="AD" clId="Web-{00F8B49B-3621-E317-FBF4-D2F96D3C49EC}" dt="2023-09-20T04:41:42.887" v="140"/>
          <ac:spMkLst>
            <pc:docMk/>
            <pc:sldMk cId="23934547" sldId="322"/>
            <ac:spMk id="3" creationId="{D2331E20-BA5C-E6DA-75C0-284B51EA90A1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49:55.276" v="267"/>
          <ac:spMkLst>
            <pc:docMk/>
            <pc:sldMk cId="23934547" sldId="322"/>
            <ac:spMk id="8" creationId="{916DB5EA-3D3D-DFDE-CB5E-8581B33DC34D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41:48.090" v="143"/>
          <ac:picMkLst>
            <pc:docMk/>
            <pc:sldMk cId="23934547" sldId="322"/>
            <ac:picMk id="4" creationId="{11DBEB74-E81E-C4CF-B7E2-1B7BF102C5FF}"/>
          </ac:picMkLst>
        </pc:picChg>
        <pc:picChg chg="del">
          <ac:chgData name="Sara Naidu Diaz Gonzalez" userId="S::sndiaz4@soy.sena.edu.co::94f02f45-69a4-4ff3-a3dc-fe0d52e2f980" providerId="AD" clId="Web-{00F8B49B-3621-E317-FBF4-D2F96D3C49EC}" dt="2023-09-20T04:41:31.480" v="139"/>
          <ac:picMkLst>
            <pc:docMk/>
            <pc:sldMk cId="23934547" sldId="322"/>
            <ac:picMk id="5" creationId="{50543294-8A52-A6E4-1926-6CDD5CF38DB5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49:57.698" v="268"/>
        <pc:sldMkLst>
          <pc:docMk/>
          <pc:sldMk cId="2789276663" sldId="323"/>
        </pc:sldMkLst>
        <pc:spChg chg="add del mod">
          <ac:chgData name="Sara Naidu Diaz Gonzalez" userId="S::sndiaz4@soy.sena.edu.co::94f02f45-69a4-4ff3-a3dc-fe0d52e2f980" providerId="AD" clId="Web-{00F8B49B-3621-E317-FBF4-D2F96D3C49EC}" dt="2023-09-20T04:42:01.497" v="146"/>
          <ac:spMkLst>
            <pc:docMk/>
            <pc:sldMk cId="2789276663" sldId="323"/>
            <ac:spMk id="3" creationId="{F0010F18-BAA4-5282-C327-815E5CB648AA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49:57.698" v="268"/>
          <ac:spMkLst>
            <pc:docMk/>
            <pc:sldMk cId="2789276663" sldId="323"/>
            <ac:spMk id="8" creationId="{3C8F1C30-7DA9-B8F5-BF4B-ABE3A4CB4A20}"/>
          </ac:spMkLst>
        </pc:spChg>
        <pc:picChg chg="del">
          <ac:chgData name="Sara Naidu Diaz Gonzalez" userId="S::sndiaz4@soy.sena.edu.co::94f02f45-69a4-4ff3-a3dc-fe0d52e2f980" providerId="AD" clId="Web-{00F8B49B-3621-E317-FBF4-D2F96D3C49EC}" dt="2023-09-20T04:41:52.371" v="145"/>
          <ac:picMkLst>
            <pc:docMk/>
            <pc:sldMk cId="2789276663" sldId="323"/>
            <ac:picMk id="4" creationId="{11DBEB74-E81E-C4CF-B7E2-1B7BF102C5FF}"/>
          </ac:picMkLst>
        </pc:picChg>
        <pc:picChg chg="add mod ord">
          <ac:chgData name="Sara Naidu Diaz Gonzalez" userId="S::sndiaz4@soy.sena.edu.co::94f02f45-69a4-4ff3-a3dc-fe0d52e2f980" providerId="AD" clId="Web-{00F8B49B-3621-E317-FBF4-D2F96D3C49EC}" dt="2023-09-20T04:42:07.091" v="149"/>
          <ac:picMkLst>
            <pc:docMk/>
            <pc:sldMk cId="2789276663" sldId="323"/>
            <ac:picMk id="5" creationId="{E86987F1-B7DB-699E-B267-D7087D5E9886}"/>
          </ac:picMkLst>
        </pc:picChg>
      </pc:sldChg>
      <pc:sldChg chg="addSp delSp modSp add replId">
        <pc:chgData name="Sara Naidu Diaz Gonzalez" userId="S::sndiaz4@soy.sena.edu.co::94f02f45-69a4-4ff3-a3dc-fe0d52e2f980" providerId="AD" clId="Web-{00F8B49B-3621-E317-FBF4-D2F96D3C49EC}" dt="2023-09-20T04:50:00.089" v="269"/>
        <pc:sldMkLst>
          <pc:docMk/>
          <pc:sldMk cId="2942423581" sldId="324"/>
        </pc:sldMkLst>
        <pc:spChg chg="add del mod">
          <ac:chgData name="Sara Naidu Diaz Gonzalez" userId="S::sndiaz4@soy.sena.edu.co::94f02f45-69a4-4ff3-a3dc-fe0d52e2f980" providerId="AD" clId="Web-{00F8B49B-3621-E317-FBF4-D2F96D3C49EC}" dt="2023-09-20T04:42:40.451" v="154"/>
          <ac:spMkLst>
            <pc:docMk/>
            <pc:sldMk cId="2942423581" sldId="324"/>
            <ac:spMk id="3" creationId="{89A149F6-185A-B0A0-0FAE-E8A5C9422A3E}"/>
          </ac:spMkLst>
        </pc:spChg>
        <pc:spChg chg="add">
          <ac:chgData name="Sara Naidu Diaz Gonzalez" userId="S::sndiaz4@soy.sena.edu.co::94f02f45-69a4-4ff3-a3dc-fe0d52e2f980" providerId="AD" clId="Web-{00F8B49B-3621-E317-FBF4-D2F96D3C49EC}" dt="2023-09-20T04:50:00.089" v="269"/>
          <ac:spMkLst>
            <pc:docMk/>
            <pc:sldMk cId="2942423581" sldId="324"/>
            <ac:spMk id="8" creationId="{DBB00695-4F4A-25DA-AFD3-0BCCE6CC94D6}"/>
          </ac:spMkLst>
        </pc:spChg>
        <pc:picChg chg="add mod ord">
          <ac:chgData name="Sara Naidu Diaz Gonzalez" userId="S::sndiaz4@soy.sena.edu.co::94f02f45-69a4-4ff3-a3dc-fe0d52e2f980" providerId="AD" clId="Web-{00F8B49B-3621-E317-FBF4-D2F96D3C49EC}" dt="2023-09-20T04:42:45.717" v="157"/>
          <ac:picMkLst>
            <pc:docMk/>
            <pc:sldMk cId="2942423581" sldId="324"/>
            <ac:picMk id="4" creationId="{D242BCBD-1725-2791-CFE3-EAAD53F93885}"/>
          </ac:picMkLst>
        </pc:picChg>
        <pc:picChg chg="del mod">
          <ac:chgData name="Sara Naidu Diaz Gonzalez" userId="S::sndiaz4@soy.sena.edu.co::94f02f45-69a4-4ff3-a3dc-fe0d52e2f980" providerId="AD" clId="Web-{00F8B49B-3621-E317-FBF4-D2F96D3C49EC}" dt="2023-09-20T04:42:29.466" v="153"/>
          <ac:picMkLst>
            <pc:docMk/>
            <pc:sldMk cId="2942423581" sldId="324"/>
            <ac:picMk id="5" creationId="{E86987F1-B7DB-699E-B267-D7087D5E9886}"/>
          </ac:picMkLst>
        </pc:picChg>
      </pc:sldChg>
    </pc:docChg>
  </pc:docChgLst>
  <pc:docChgLst>
    <pc:chgData name="Sara Naidu Diaz Gonzalez" userId="S::sndiaz4@soy.sena.edu.co::94f02f45-69a4-4ff3-a3dc-fe0d52e2f980" providerId="AD" clId="Web-{318DEC87-7602-E504-230C-D1A57645EE63}"/>
    <pc:docChg chg="modSld">
      <pc:chgData name="Sara Naidu Diaz Gonzalez" userId="S::sndiaz4@soy.sena.edu.co::94f02f45-69a4-4ff3-a3dc-fe0d52e2f980" providerId="AD" clId="Web-{318DEC87-7602-E504-230C-D1A57645EE63}" dt="2023-10-01T23:33:49.725" v="0" actId="1076"/>
      <pc:docMkLst>
        <pc:docMk/>
      </pc:docMkLst>
      <pc:sldChg chg="modSp">
        <pc:chgData name="Sara Naidu Diaz Gonzalez" userId="S::sndiaz4@soy.sena.edu.co::94f02f45-69a4-4ff3-a3dc-fe0d52e2f980" providerId="AD" clId="Web-{318DEC87-7602-E504-230C-D1A57645EE63}" dt="2023-10-01T23:33:49.725" v="0" actId="1076"/>
        <pc:sldMkLst>
          <pc:docMk/>
          <pc:sldMk cId="2878441693" sldId="310"/>
        </pc:sldMkLst>
        <pc:picChg chg="mod">
          <ac:chgData name="Sara Naidu Diaz Gonzalez" userId="S::sndiaz4@soy.sena.edu.co::94f02f45-69a4-4ff3-a3dc-fe0d52e2f980" providerId="AD" clId="Web-{318DEC87-7602-E504-230C-D1A57645EE63}" dt="2023-10-01T23:33:49.725" v="0" actId="1076"/>
          <ac:picMkLst>
            <pc:docMk/>
            <pc:sldMk cId="2878441693" sldId="310"/>
            <ac:picMk id="6" creationId="{49C72DE3-6E09-2882-10EF-A74EB62399B5}"/>
          </ac:picMkLst>
        </pc:picChg>
      </pc:sldChg>
    </pc:docChg>
  </pc:docChgLst>
  <pc:docChgLst>
    <pc:chgData name="Sara Naidu Diaz Gonzalez" userId="S::sndiaz4@soy.sena.edu.co::94f02f45-69a4-4ff3-a3dc-fe0d52e2f980" providerId="AD" clId="Web-{6CF198FA-D4EA-315D-7D2B-AACD30BB8D98}"/>
    <pc:docChg chg="modSld">
      <pc:chgData name="Sara Naidu Diaz Gonzalez" userId="S::sndiaz4@soy.sena.edu.co::94f02f45-69a4-4ff3-a3dc-fe0d52e2f980" providerId="AD" clId="Web-{6CF198FA-D4EA-315D-7D2B-AACD30BB8D98}" dt="2023-09-21T00:59:15.151" v="0"/>
      <pc:docMkLst>
        <pc:docMk/>
      </pc:docMkLst>
      <pc:sldChg chg="delSp">
        <pc:chgData name="Sara Naidu Diaz Gonzalez" userId="S::sndiaz4@soy.sena.edu.co::94f02f45-69a4-4ff3-a3dc-fe0d52e2f980" providerId="AD" clId="Web-{6CF198FA-D4EA-315D-7D2B-AACD30BB8D98}" dt="2023-09-21T00:59:15.151" v="0"/>
        <pc:sldMkLst>
          <pc:docMk/>
          <pc:sldMk cId="2627619733" sldId="260"/>
        </pc:sldMkLst>
        <pc:spChg chg="del">
          <ac:chgData name="Sara Naidu Diaz Gonzalez" userId="S::sndiaz4@soy.sena.edu.co::94f02f45-69a4-4ff3-a3dc-fe0d52e2f980" providerId="AD" clId="Web-{6CF198FA-D4EA-315D-7D2B-AACD30BB8D98}" dt="2023-09-21T00:59:15.151" v="0"/>
          <ac:spMkLst>
            <pc:docMk/>
            <pc:sldMk cId="2627619733" sldId="260"/>
            <ac:spMk id="11" creationId="{8F0001C0-6F52-0FA3-CAC0-8F319A7015E2}"/>
          </ac:spMkLst>
        </pc:spChg>
      </pc:sldChg>
    </pc:docChg>
  </pc:docChgLst>
  <pc:docChgLst>
    <pc:chgData name="Sara Naidu Diaz Gonzalez" userId="S::sndiaz4@soy.sena.edu.co::94f02f45-69a4-4ff3-a3dc-fe0d52e2f980" providerId="AD" clId="Web-{F44AD076-92C5-AAA3-7EA9-E846BEA0B264}"/>
    <pc:docChg chg="addSld delSld modSld">
      <pc:chgData name="Sara Naidu Diaz Gonzalez" userId="S::sndiaz4@soy.sena.edu.co::94f02f45-69a4-4ff3-a3dc-fe0d52e2f980" providerId="AD" clId="Web-{F44AD076-92C5-AAA3-7EA9-E846BEA0B264}" dt="2023-09-20T01:44:57.509" v="187"/>
      <pc:docMkLst>
        <pc:docMk/>
      </pc:docMkLst>
      <pc:sldChg chg="addSp delSp modSp">
        <pc:chgData name="Sara Naidu Diaz Gonzalez" userId="S::sndiaz4@soy.sena.edu.co::94f02f45-69a4-4ff3-a3dc-fe0d52e2f980" providerId="AD" clId="Web-{F44AD076-92C5-AAA3-7EA9-E846BEA0B264}" dt="2023-09-20T00:15:41.517" v="118" actId="14100"/>
        <pc:sldMkLst>
          <pc:docMk/>
          <pc:sldMk cId="1165041971" sldId="261"/>
        </pc:sldMkLst>
        <pc:spChg chg="del">
          <ac:chgData name="Sara Naidu Diaz Gonzalez" userId="S::sndiaz4@soy.sena.edu.co::94f02f45-69a4-4ff3-a3dc-fe0d52e2f980" providerId="AD" clId="Web-{F44AD076-92C5-AAA3-7EA9-E846BEA0B264}" dt="2023-09-20T00:10:44.587" v="67"/>
          <ac:spMkLst>
            <pc:docMk/>
            <pc:sldMk cId="1165041971" sldId="261"/>
            <ac:spMk id="2" creationId="{73373581-256D-640E-8BF0-F88770BA6865}"/>
          </ac:spMkLst>
        </pc:spChg>
        <pc:spChg chg="add del mod">
          <ac:chgData name="Sara Naidu Diaz Gonzalez" userId="S::sndiaz4@soy.sena.edu.co::94f02f45-69a4-4ff3-a3dc-fe0d52e2f980" providerId="AD" clId="Web-{F44AD076-92C5-AAA3-7EA9-E846BEA0B264}" dt="2023-09-20T00:12:55.637" v="95"/>
          <ac:spMkLst>
            <pc:docMk/>
            <pc:sldMk cId="1165041971" sldId="261"/>
            <ac:spMk id="5" creationId="{29DB608F-AF2A-D1B9-AAE9-0A96E8FD13EC}"/>
          </ac:spMkLst>
        </pc:spChg>
        <pc:spChg chg="add del">
          <ac:chgData name="Sara Naidu Diaz Gonzalez" userId="S::sndiaz4@soy.sena.edu.co::94f02f45-69a4-4ff3-a3dc-fe0d52e2f980" providerId="AD" clId="Web-{F44AD076-92C5-AAA3-7EA9-E846BEA0B264}" dt="2023-09-20T00:12:54.403" v="94"/>
          <ac:spMkLst>
            <pc:docMk/>
            <pc:sldMk cId="1165041971" sldId="261"/>
            <ac:spMk id="6" creationId="{81832DB1-D2D4-0FB1-1F18-A8BABA7B060C}"/>
          </ac:spMkLst>
        </pc:spChg>
        <pc:spChg chg="add del mod">
          <ac:chgData name="Sara Naidu Diaz Gonzalez" userId="S::sndiaz4@soy.sena.edu.co::94f02f45-69a4-4ff3-a3dc-fe0d52e2f980" providerId="AD" clId="Web-{F44AD076-92C5-AAA3-7EA9-E846BEA0B264}" dt="2023-09-20T00:12:01.589" v="83"/>
          <ac:spMkLst>
            <pc:docMk/>
            <pc:sldMk cId="1165041971" sldId="261"/>
            <ac:spMk id="7" creationId="{BC088350-7006-A883-2DDE-B2F8A2134331}"/>
          </ac:spMkLst>
        </pc:spChg>
        <pc:spChg chg="add del">
          <ac:chgData name="Sara Naidu Diaz Gonzalez" userId="S::sndiaz4@soy.sena.edu.co::94f02f45-69a4-4ff3-a3dc-fe0d52e2f980" providerId="AD" clId="Web-{F44AD076-92C5-AAA3-7EA9-E846BEA0B264}" dt="2023-09-20T00:12:08.870" v="85"/>
          <ac:spMkLst>
            <pc:docMk/>
            <pc:sldMk cId="1165041971" sldId="261"/>
            <ac:spMk id="8" creationId="{14936F18-7D25-F2B6-8F1E-7C61887CEDD5}"/>
          </ac:spMkLst>
        </pc:spChg>
        <pc:picChg chg="add del mod">
          <ac:chgData name="Sara Naidu Diaz Gonzalez" userId="S::sndiaz4@soy.sena.edu.co::94f02f45-69a4-4ff3-a3dc-fe0d52e2f980" providerId="AD" clId="Web-{F44AD076-92C5-AAA3-7EA9-E846BEA0B264}" dt="2023-09-20T00:12:52.340" v="93"/>
          <ac:picMkLst>
            <pc:docMk/>
            <pc:sldMk cId="1165041971" sldId="261"/>
            <ac:picMk id="3" creationId="{1F55262E-F208-F011-EA05-85BA18DCB123}"/>
          </ac:picMkLst>
        </pc:picChg>
        <pc:picChg chg="add mod">
          <ac:chgData name="Sara Naidu Diaz Gonzalez" userId="S::sndiaz4@soy.sena.edu.co::94f02f45-69a4-4ff3-a3dc-fe0d52e2f980" providerId="AD" clId="Web-{F44AD076-92C5-AAA3-7EA9-E846BEA0B264}" dt="2023-09-20T00:15:22.344" v="115" actId="1076"/>
          <ac:picMkLst>
            <pc:docMk/>
            <pc:sldMk cId="1165041971" sldId="261"/>
            <ac:picMk id="10" creationId="{2563E8D8-17BB-43D8-6F43-173B2C21A355}"/>
          </ac:picMkLst>
        </pc:picChg>
        <pc:picChg chg="add mod">
          <ac:chgData name="Sara Naidu Diaz Gonzalez" userId="S::sndiaz4@soy.sena.edu.co::94f02f45-69a4-4ff3-a3dc-fe0d52e2f980" providerId="AD" clId="Web-{F44AD076-92C5-AAA3-7EA9-E846BEA0B264}" dt="2023-09-20T00:15:26.344" v="116" actId="1076"/>
          <ac:picMkLst>
            <pc:docMk/>
            <pc:sldMk cId="1165041971" sldId="261"/>
            <ac:picMk id="11" creationId="{03C2E434-96D3-61C5-5555-E82731C9C642}"/>
          </ac:picMkLst>
        </pc:picChg>
        <pc:cxnChg chg="add del mod">
          <ac:chgData name="Sara Naidu Diaz Gonzalez" userId="S::sndiaz4@soy.sena.edu.co::94f02f45-69a4-4ff3-a3dc-fe0d52e2f980" providerId="AD" clId="Web-{F44AD076-92C5-AAA3-7EA9-E846BEA0B264}" dt="2023-09-20T00:12:57.903" v="96"/>
          <ac:cxnSpMkLst>
            <pc:docMk/>
            <pc:sldMk cId="1165041971" sldId="261"/>
            <ac:cxnSpMk id="9" creationId="{C0D7C933-A24F-37B2-F25A-F5CE060CC9D3}"/>
          </ac:cxnSpMkLst>
        </pc:cxnChg>
        <pc:cxnChg chg="add mod">
          <ac:chgData name="Sara Naidu Diaz Gonzalez" userId="S::sndiaz4@soy.sena.edu.co::94f02f45-69a4-4ff3-a3dc-fe0d52e2f980" providerId="AD" clId="Web-{F44AD076-92C5-AAA3-7EA9-E846BEA0B264}" dt="2023-09-20T00:15:33.095" v="117" actId="14100"/>
          <ac:cxnSpMkLst>
            <pc:docMk/>
            <pc:sldMk cId="1165041971" sldId="261"/>
            <ac:cxnSpMk id="12" creationId="{F70BDD2B-5BDC-DCAF-32AD-CCB8A799FBB9}"/>
          </ac:cxnSpMkLst>
        </pc:cxnChg>
        <pc:cxnChg chg="add mod">
          <ac:chgData name="Sara Naidu Diaz Gonzalez" userId="S::sndiaz4@soy.sena.edu.co::94f02f45-69a4-4ff3-a3dc-fe0d52e2f980" providerId="AD" clId="Web-{F44AD076-92C5-AAA3-7EA9-E846BEA0B264}" dt="2023-09-20T00:15:41.517" v="118" actId="14100"/>
          <ac:cxnSpMkLst>
            <pc:docMk/>
            <pc:sldMk cId="1165041971" sldId="261"/>
            <ac:cxnSpMk id="13" creationId="{729A5654-F0EB-B2A0-9CCE-76EFEF94CDEF}"/>
          </ac:cxnSpMkLst>
        </pc:cxnChg>
      </pc:sldChg>
      <pc:sldChg chg="modSp new">
        <pc:chgData name="Sara Naidu Diaz Gonzalez" userId="S::sndiaz4@soy.sena.edu.co::94f02f45-69a4-4ff3-a3dc-fe0d52e2f980" providerId="AD" clId="Web-{F44AD076-92C5-AAA3-7EA9-E846BEA0B264}" dt="2023-09-19T23:36:40.387" v="13" actId="14100"/>
        <pc:sldMkLst>
          <pc:docMk/>
          <pc:sldMk cId="2052526603" sldId="264"/>
        </pc:sldMkLst>
        <pc:spChg chg="mod">
          <ac:chgData name="Sara Naidu Diaz Gonzalez" userId="S::sndiaz4@soy.sena.edu.co::94f02f45-69a4-4ff3-a3dc-fe0d52e2f980" providerId="AD" clId="Web-{F44AD076-92C5-AAA3-7EA9-E846BEA0B264}" dt="2023-09-19T23:36:40.387" v="13" actId="14100"/>
          <ac:spMkLst>
            <pc:docMk/>
            <pc:sldMk cId="2052526603" sldId="264"/>
            <ac:spMk id="2" creationId="{52A0ECCC-064F-79F4-F4F8-92D2524F8061}"/>
          </ac:spMkLst>
        </pc:spChg>
      </pc:sldChg>
      <pc:sldChg chg="add del replId">
        <pc:chgData name="Sara Naidu Diaz Gonzalez" userId="S::sndiaz4@soy.sena.edu.co::94f02f45-69a4-4ff3-a3dc-fe0d52e2f980" providerId="AD" clId="Web-{F44AD076-92C5-AAA3-7EA9-E846BEA0B264}" dt="2023-09-19T23:37:01.732" v="17"/>
        <pc:sldMkLst>
          <pc:docMk/>
          <pc:sldMk cId="338425122" sldId="265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6:57.560" v="15"/>
        <pc:sldMkLst>
          <pc:docMk/>
          <pc:sldMk cId="3947162594" sldId="266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6:59.794" v="16"/>
        <pc:sldMkLst>
          <pc:docMk/>
          <pc:sldMk cId="3799629663" sldId="267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7:05.248" v="18"/>
        <pc:sldMkLst>
          <pc:docMk/>
          <pc:sldMk cId="2383616420" sldId="268"/>
        </pc:sldMkLst>
      </pc:sldChg>
      <pc:sldChg chg="modSp new">
        <pc:chgData name="Sara Naidu Diaz Gonzalez" userId="S::sndiaz4@soy.sena.edu.co::94f02f45-69a4-4ff3-a3dc-fe0d52e2f980" providerId="AD" clId="Web-{F44AD076-92C5-AAA3-7EA9-E846BEA0B264}" dt="2023-09-19T23:37:35.640" v="33" actId="20577"/>
        <pc:sldMkLst>
          <pc:docMk/>
          <pc:sldMk cId="325719386" sldId="269"/>
        </pc:sldMkLst>
        <pc:spChg chg="mod">
          <ac:chgData name="Sara Naidu Diaz Gonzalez" userId="S::sndiaz4@soy.sena.edu.co::94f02f45-69a4-4ff3-a3dc-fe0d52e2f980" providerId="AD" clId="Web-{F44AD076-92C5-AAA3-7EA9-E846BEA0B264}" dt="2023-09-19T23:37:35.640" v="33" actId="20577"/>
          <ac:spMkLst>
            <pc:docMk/>
            <pc:sldMk cId="325719386" sldId="269"/>
            <ac:spMk id="2" creationId="{54E90757-2CF2-7231-4525-A0EFA33F93CC}"/>
          </ac:spMkLst>
        </pc:spChg>
      </pc:sldChg>
      <pc:sldChg chg="add replId">
        <pc:chgData name="Sara Naidu Diaz Gonzalez" userId="S::sndiaz4@soy.sena.edu.co::94f02f45-69a4-4ff3-a3dc-fe0d52e2f980" providerId="AD" clId="Web-{F44AD076-92C5-AAA3-7EA9-E846BEA0B264}" dt="2023-09-19T23:37:37.843" v="34"/>
        <pc:sldMkLst>
          <pc:docMk/>
          <pc:sldMk cId="4061057412" sldId="270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7:40.172" v="35"/>
        <pc:sldMkLst>
          <pc:docMk/>
          <pc:sldMk cId="191161062" sldId="271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7:42.609" v="36"/>
        <pc:sldMkLst>
          <pc:docMk/>
          <pc:sldMk cId="1887983510" sldId="272"/>
        </pc:sldMkLst>
      </pc:sldChg>
      <pc:sldChg chg="modSp new">
        <pc:chgData name="Sara Naidu Diaz Gonzalez" userId="S::sndiaz4@soy.sena.edu.co::94f02f45-69a4-4ff3-a3dc-fe0d52e2f980" providerId="AD" clId="Web-{F44AD076-92C5-AAA3-7EA9-E846BEA0B264}" dt="2023-09-19T23:38:28.800" v="50" actId="20577"/>
        <pc:sldMkLst>
          <pc:docMk/>
          <pc:sldMk cId="1715960172" sldId="273"/>
        </pc:sldMkLst>
        <pc:spChg chg="mod">
          <ac:chgData name="Sara Naidu Diaz Gonzalez" userId="S::sndiaz4@soy.sena.edu.co::94f02f45-69a4-4ff3-a3dc-fe0d52e2f980" providerId="AD" clId="Web-{F44AD076-92C5-AAA3-7EA9-E846BEA0B264}" dt="2023-09-19T23:38:28.800" v="50" actId="20577"/>
          <ac:spMkLst>
            <pc:docMk/>
            <pc:sldMk cId="1715960172" sldId="273"/>
            <ac:spMk id="2" creationId="{659D16F5-0C65-3890-EB99-E9C11AED9D9D}"/>
          </ac:spMkLst>
        </pc:spChg>
      </pc:sldChg>
      <pc:sldChg chg="add replId">
        <pc:chgData name="Sara Naidu Diaz Gonzalez" userId="S::sndiaz4@soy.sena.edu.co::94f02f45-69a4-4ff3-a3dc-fe0d52e2f980" providerId="AD" clId="Web-{F44AD076-92C5-AAA3-7EA9-E846BEA0B264}" dt="2023-09-19T23:38:31.331" v="51"/>
        <pc:sldMkLst>
          <pc:docMk/>
          <pc:sldMk cId="995267572" sldId="274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8:33.128" v="52"/>
        <pc:sldMkLst>
          <pc:docMk/>
          <pc:sldMk cId="2511896441" sldId="275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8:38.738" v="53"/>
        <pc:sldMkLst>
          <pc:docMk/>
          <pc:sldMk cId="3522048540" sldId="276"/>
        </pc:sldMkLst>
      </pc:sldChg>
      <pc:sldChg chg="modSp new">
        <pc:chgData name="Sara Naidu Diaz Gonzalez" userId="S::sndiaz4@soy.sena.edu.co::94f02f45-69a4-4ff3-a3dc-fe0d52e2f980" providerId="AD" clId="Web-{F44AD076-92C5-AAA3-7EA9-E846BEA0B264}" dt="2023-09-19T23:39:13.302" v="59" actId="14100"/>
        <pc:sldMkLst>
          <pc:docMk/>
          <pc:sldMk cId="28765146" sldId="277"/>
        </pc:sldMkLst>
        <pc:spChg chg="mod">
          <ac:chgData name="Sara Naidu Diaz Gonzalez" userId="S::sndiaz4@soy.sena.edu.co::94f02f45-69a4-4ff3-a3dc-fe0d52e2f980" providerId="AD" clId="Web-{F44AD076-92C5-AAA3-7EA9-E846BEA0B264}" dt="2023-09-19T23:39:13.302" v="59" actId="14100"/>
          <ac:spMkLst>
            <pc:docMk/>
            <pc:sldMk cId="28765146" sldId="277"/>
            <ac:spMk id="2" creationId="{0CB22521-1A6E-A92E-6EDC-78D5010EB282}"/>
          </ac:spMkLst>
        </pc:spChg>
      </pc:sldChg>
      <pc:sldChg chg="add replId">
        <pc:chgData name="Sara Naidu Diaz Gonzalez" userId="S::sndiaz4@soy.sena.edu.co::94f02f45-69a4-4ff3-a3dc-fe0d52e2f980" providerId="AD" clId="Web-{F44AD076-92C5-AAA3-7EA9-E846BEA0B264}" dt="2023-09-19T23:39:22.740" v="60"/>
        <pc:sldMkLst>
          <pc:docMk/>
          <pc:sldMk cId="3648387758" sldId="278"/>
        </pc:sldMkLst>
      </pc:sldChg>
      <pc:sldChg chg="add replId">
        <pc:chgData name="Sara Naidu Diaz Gonzalez" userId="S::sndiaz4@soy.sena.edu.co::94f02f45-69a4-4ff3-a3dc-fe0d52e2f980" providerId="AD" clId="Web-{F44AD076-92C5-AAA3-7EA9-E846BEA0B264}" dt="2023-09-19T23:39:25.241" v="61"/>
        <pc:sldMkLst>
          <pc:docMk/>
          <pc:sldMk cId="2619564483" sldId="279"/>
        </pc:sldMkLst>
      </pc:sldChg>
      <pc:sldChg chg="modSp new">
        <pc:chgData name="Sara Naidu Diaz Gonzalez" userId="S::sndiaz4@soy.sena.edu.co::94f02f45-69a4-4ff3-a3dc-fe0d52e2f980" providerId="AD" clId="Web-{F44AD076-92C5-AAA3-7EA9-E846BEA0B264}" dt="2023-09-20T00:11:44.901" v="80" actId="20577"/>
        <pc:sldMkLst>
          <pc:docMk/>
          <pc:sldMk cId="1627752260" sldId="280"/>
        </pc:sldMkLst>
        <pc:spChg chg="mod">
          <ac:chgData name="Sara Naidu Diaz Gonzalez" userId="S::sndiaz4@soy.sena.edu.co::94f02f45-69a4-4ff3-a3dc-fe0d52e2f980" providerId="AD" clId="Web-{F44AD076-92C5-AAA3-7EA9-E846BEA0B264}" dt="2023-09-20T00:11:44.901" v="80" actId="20577"/>
          <ac:spMkLst>
            <pc:docMk/>
            <pc:sldMk cId="1627752260" sldId="280"/>
            <ac:spMk id="2" creationId="{6F10FFC5-26FE-8EF2-30C8-D669665E4A78}"/>
          </ac:spMkLst>
        </pc:spChg>
      </pc:sldChg>
      <pc:sldChg chg="new">
        <pc:chgData name="Sara Naidu Diaz Gonzalez" userId="S::sndiaz4@soy.sena.edu.co::94f02f45-69a4-4ff3-a3dc-fe0d52e2f980" providerId="AD" clId="Web-{F44AD076-92C5-AAA3-7EA9-E846BEA0B264}" dt="2023-09-20T00:12:32.949" v="92"/>
        <pc:sldMkLst>
          <pc:docMk/>
          <pc:sldMk cId="3975423179" sldId="281"/>
        </pc:sldMkLst>
      </pc:sldChg>
      <pc:sldChg chg="addSp delSp modSp new">
        <pc:chgData name="Sara Naidu Diaz Gonzalez" userId="S::sndiaz4@soy.sena.edu.co::94f02f45-69a4-4ff3-a3dc-fe0d52e2f980" providerId="AD" clId="Web-{F44AD076-92C5-AAA3-7EA9-E846BEA0B264}" dt="2023-09-20T00:18:56.616" v="159" actId="14100"/>
        <pc:sldMkLst>
          <pc:docMk/>
          <pc:sldMk cId="213563336" sldId="282"/>
        </pc:sldMkLst>
        <pc:spChg chg="del">
          <ac:chgData name="Sara Naidu Diaz Gonzalez" userId="S::sndiaz4@soy.sena.edu.co::94f02f45-69a4-4ff3-a3dc-fe0d52e2f980" providerId="AD" clId="Web-{F44AD076-92C5-AAA3-7EA9-E846BEA0B264}" dt="2023-09-20T00:16:37.831" v="121"/>
          <ac:spMkLst>
            <pc:docMk/>
            <pc:sldMk cId="213563336" sldId="282"/>
            <ac:spMk id="2" creationId="{82E43072-42D7-94EA-8302-D23C1AF2D17B}"/>
          </ac:spMkLst>
        </pc:spChg>
        <pc:spChg chg="del">
          <ac:chgData name="Sara Naidu Diaz Gonzalez" userId="S::sndiaz4@soy.sena.edu.co::94f02f45-69a4-4ff3-a3dc-fe0d52e2f980" providerId="AD" clId="Web-{F44AD076-92C5-AAA3-7EA9-E846BEA0B264}" dt="2023-09-20T00:16:36.409" v="120"/>
          <ac:spMkLst>
            <pc:docMk/>
            <pc:sldMk cId="213563336" sldId="282"/>
            <ac:spMk id="3" creationId="{22218004-A7DD-93BE-CCEE-72EDFBFF40F5}"/>
          </ac:spMkLst>
        </pc:spChg>
        <pc:picChg chg="add mod ord">
          <ac:chgData name="Sara Naidu Diaz Gonzalez" userId="S::sndiaz4@soy.sena.edu.co::94f02f45-69a4-4ff3-a3dc-fe0d52e2f980" providerId="AD" clId="Web-{F44AD076-92C5-AAA3-7EA9-E846BEA0B264}" dt="2023-09-20T00:18:34.084" v="152" actId="1076"/>
          <ac:picMkLst>
            <pc:docMk/>
            <pc:sldMk cId="213563336" sldId="282"/>
            <ac:picMk id="4" creationId="{760288C7-977B-9478-B64E-4B93ACBEFB5C}"/>
          </ac:picMkLst>
        </pc:picChg>
        <pc:picChg chg="add mod modCrop">
          <ac:chgData name="Sara Naidu Diaz Gonzalez" userId="S::sndiaz4@soy.sena.edu.co::94f02f45-69a4-4ff3-a3dc-fe0d52e2f980" providerId="AD" clId="Web-{F44AD076-92C5-AAA3-7EA9-E846BEA0B264}" dt="2023-09-20T00:18:20.443" v="145" actId="14100"/>
          <ac:picMkLst>
            <pc:docMk/>
            <pc:sldMk cId="213563336" sldId="282"/>
            <ac:picMk id="5" creationId="{970CA060-2942-1A7C-8F7E-813A42BBDC07}"/>
          </ac:picMkLst>
        </pc:picChg>
        <pc:cxnChg chg="add mod">
          <ac:chgData name="Sara Naidu Diaz Gonzalez" userId="S::sndiaz4@soy.sena.edu.co::94f02f45-69a4-4ff3-a3dc-fe0d52e2f980" providerId="AD" clId="Web-{F44AD076-92C5-AAA3-7EA9-E846BEA0B264}" dt="2023-09-20T00:18:42.459" v="154" actId="14100"/>
          <ac:cxnSpMkLst>
            <pc:docMk/>
            <pc:sldMk cId="213563336" sldId="282"/>
            <ac:cxnSpMk id="7" creationId="{3A6CEBBB-C45B-E2BA-CE5D-64950AFE1D44}"/>
          </ac:cxnSpMkLst>
        </pc:cxnChg>
        <pc:cxnChg chg="add mod">
          <ac:chgData name="Sara Naidu Diaz Gonzalez" userId="S::sndiaz4@soy.sena.edu.co::94f02f45-69a4-4ff3-a3dc-fe0d52e2f980" providerId="AD" clId="Web-{F44AD076-92C5-AAA3-7EA9-E846BEA0B264}" dt="2023-09-20T00:18:56.616" v="159" actId="14100"/>
          <ac:cxnSpMkLst>
            <pc:docMk/>
            <pc:sldMk cId="213563336" sldId="282"/>
            <ac:cxnSpMk id="9" creationId="{70CB4DEB-0F13-C551-F983-FC8DDEEA7C57}"/>
          </ac:cxnSpMkLst>
        </pc:cxnChg>
      </pc:sldChg>
      <pc:sldChg chg="addSp delSp modSp new">
        <pc:chgData name="Sara Naidu Diaz Gonzalez" userId="S::sndiaz4@soy.sena.edu.co::94f02f45-69a4-4ff3-a3dc-fe0d52e2f980" providerId="AD" clId="Web-{F44AD076-92C5-AAA3-7EA9-E846BEA0B264}" dt="2023-09-20T00:23:38.404" v="186" actId="14100"/>
        <pc:sldMkLst>
          <pc:docMk/>
          <pc:sldMk cId="3476396257" sldId="283"/>
        </pc:sldMkLst>
        <pc:spChg chg="del">
          <ac:chgData name="Sara Naidu Diaz Gonzalez" userId="S::sndiaz4@soy.sena.edu.co::94f02f45-69a4-4ff3-a3dc-fe0d52e2f980" providerId="AD" clId="Web-{F44AD076-92C5-AAA3-7EA9-E846BEA0B264}" dt="2023-09-20T00:19:41.117" v="164"/>
          <ac:spMkLst>
            <pc:docMk/>
            <pc:sldMk cId="3476396257" sldId="283"/>
            <ac:spMk id="2" creationId="{4E3495E5-A5A6-7A51-2A22-E3EA28673FD0}"/>
          </ac:spMkLst>
        </pc:spChg>
        <pc:spChg chg="del">
          <ac:chgData name="Sara Naidu Diaz Gonzalez" userId="S::sndiaz4@soy.sena.edu.co::94f02f45-69a4-4ff3-a3dc-fe0d52e2f980" providerId="AD" clId="Web-{F44AD076-92C5-AAA3-7EA9-E846BEA0B264}" dt="2023-09-20T00:19:34.179" v="161"/>
          <ac:spMkLst>
            <pc:docMk/>
            <pc:sldMk cId="3476396257" sldId="283"/>
            <ac:spMk id="3" creationId="{7291DFF7-B567-D14F-D5B0-1C813AA38481}"/>
          </ac:spMkLst>
        </pc:spChg>
        <pc:picChg chg="add mod ord">
          <ac:chgData name="Sara Naidu Diaz Gonzalez" userId="S::sndiaz4@soy.sena.edu.co::94f02f45-69a4-4ff3-a3dc-fe0d52e2f980" providerId="AD" clId="Web-{F44AD076-92C5-AAA3-7EA9-E846BEA0B264}" dt="2023-09-20T00:23:06.716" v="179" actId="1076"/>
          <ac:picMkLst>
            <pc:docMk/>
            <pc:sldMk cId="3476396257" sldId="283"/>
            <ac:picMk id="4" creationId="{6B5E4793-B14A-4D23-7898-33294BCB28E4}"/>
          </ac:picMkLst>
        </pc:picChg>
        <pc:picChg chg="add mod modCrop">
          <ac:chgData name="Sara Naidu Diaz Gonzalez" userId="S::sndiaz4@soy.sena.edu.co::94f02f45-69a4-4ff3-a3dc-fe0d52e2f980" providerId="AD" clId="Web-{F44AD076-92C5-AAA3-7EA9-E846BEA0B264}" dt="2023-09-20T00:23:11.450" v="181" actId="1076"/>
          <ac:picMkLst>
            <pc:docMk/>
            <pc:sldMk cId="3476396257" sldId="283"/>
            <ac:picMk id="5" creationId="{812D4FC9-6BC0-304F-24BA-A7947726F25A}"/>
          </ac:picMkLst>
        </pc:picChg>
        <pc:cxnChg chg="add mod">
          <ac:chgData name="Sara Naidu Diaz Gonzalez" userId="S::sndiaz4@soy.sena.edu.co::94f02f45-69a4-4ff3-a3dc-fe0d52e2f980" providerId="AD" clId="Web-{F44AD076-92C5-AAA3-7EA9-E846BEA0B264}" dt="2023-09-20T00:23:20.450" v="183" actId="14100"/>
          <ac:cxnSpMkLst>
            <pc:docMk/>
            <pc:sldMk cId="3476396257" sldId="283"/>
            <ac:cxnSpMk id="7" creationId="{4A12D120-776B-D93A-E8E2-98BD0CA6C2D5}"/>
          </ac:cxnSpMkLst>
        </pc:cxnChg>
        <pc:cxnChg chg="add mod">
          <ac:chgData name="Sara Naidu Diaz Gonzalez" userId="S::sndiaz4@soy.sena.edu.co::94f02f45-69a4-4ff3-a3dc-fe0d52e2f980" providerId="AD" clId="Web-{F44AD076-92C5-AAA3-7EA9-E846BEA0B264}" dt="2023-09-20T00:23:38.404" v="186" actId="14100"/>
          <ac:cxnSpMkLst>
            <pc:docMk/>
            <pc:sldMk cId="3476396257" sldId="283"/>
            <ac:cxnSpMk id="8" creationId="{3B2D0D87-6BBE-5899-E61E-65BBD154E346}"/>
          </ac:cxnSpMkLst>
        </pc:cxnChg>
      </pc:sldChg>
      <pc:sldChg chg="new">
        <pc:chgData name="Sara Naidu Diaz Gonzalez" userId="S::sndiaz4@soy.sena.edu.co::94f02f45-69a4-4ff3-a3dc-fe0d52e2f980" providerId="AD" clId="Web-{F44AD076-92C5-AAA3-7EA9-E846BEA0B264}" dt="2023-09-20T01:44:57.509" v="187"/>
        <pc:sldMkLst>
          <pc:docMk/>
          <pc:sldMk cId="1097576444" sldId="284"/>
        </pc:sldMkLst>
      </pc:sldChg>
    </pc:docChg>
  </pc:docChgLst>
  <pc:docChgLst>
    <pc:chgData name="Sara Naidu Diaz Gonzalez" userId="S::sndiaz4@soy.sena.edu.co::94f02f45-69a4-4ff3-a3dc-fe0d52e2f980" providerId="AD" clId="Web-{573CB977-192E-0F86-3A5E-455E83B22E0E}"/>
    <pc:docChg chg="modSld">
      <pc:chgData name="Sara Naidu Diaz Gonzalez" userId="S::sndiaz4@soy.sena.edu.co::94f02f45-69a4-4ff3-a3dc-fe0d52e2f980" providerId="AD" clId="Web-{573CB977-192E-0F86-3A5E-455E83B22E0E}" dt="2023-09-19T23:21:40.128" v="17" actId="14100"/>
      <pc:docMkLst>
        <pc:docMk/>
      </pc:docMkLst>
      <pc:sldChg chg="modSp">
        <pc:chgData name="Sara Naidu Diaz Gonzalez" userId="S::sndiaz4@soy.sena.edu.co::94f02f45-69a4-4ff3-a3dc-fe0d52e2f980" providerId="AD" clId="Web-{573CB977-192E-0F86-3A5E-455E83B22E0E}" dt="2023-09-19T23:19:22.844" v="10" actId="20577"/>
        <pc:sldMkLst>
          <pc:docMk/>
          <pc:sldMk cId="1484919205" sldId="257"/>
        </pc:sldMkLst>
        <pc:spChg chg="mod">
          <ac:chgData name="Sara Naidu Diaz Gonzalez" userId="S::sndiaz4@soy.sena.edu.co::94f02f45-69a4-4ff3-a3dc-fe0d52e2f980" providerId="AD" clId="Web-{573CB977-192E-0F86-3A5E-455E83B22E0E}" dt="2023-09-19T23:19:22.844" v="10" actId="20577"/>
          <ac:spMkLst>
            <pc:docMk/>
            <pc:sldMk cId="1484919205" sldId="257"/>
            <ac:spMk id="3" creationId="{D6AB5C25-7D9E-B201-458B-D30A5AA744F7}"/>
          </ac:spMkLst>
        </pc:spChg>
      </pc:sldChg>
      <pc:sldChg chg="addSp delSp modSp">
        <pc:chgData name="Sara Naidu Diaz Gonzalez" userId="S::sndiaz4@soy.sena.edu.co::94f02f45-69a4-4ff3-a3dc-fe0d52e2f980" providerId="AD" clId="Web-{573CB977-192E-0F86-3A5E-455E83B22E0E}" dt="2023-09-19T23:21:40.128" v="17" actId="14100"/>
        <pc:sldMkLst>
          <pc:docMk/>
          <pc:sldMk cId="563297432" sldId="258"/>
        </pc:sldMkLst>
        <pc:spChg chg="del">
          <ac:chgData name="Sara Naidu Diaz Gonzalez" userId="S::sndiaz4@soy.sena.edu.co::94f02f45-69a4-4ff3-a3dc-fe0d52e2f980" providerId="AD" clId="Web-{573CB977-192E-0F86-3A5E-455E83B22E0E}" dt="2023-09-19T23:20:46.892" v="11"/>
          <ac:spMkLst>
            <pc:docMk/>
            <pc:sldMk cId="563297432" sldId="258"/>
            <ac:spMk id="3" creationId="{9D5DE871-5DA1-EA31-2C03-86C4E6F98F06}"/>
          </ac:spMkLst>
        </pc:spChg>
        <pc:picChg chg="add mod ord">
          <ac:chgData name="Sara Naidu Diaz Gonzalez" userId="S::sndiaz4@soy.sena.edu.co::94f02f45-69a4-4ff3-a3dc-fe0d52e2f980" providerId="AD" clId="Web-{573CB977-192E-0F86-3A5E-455E83B22E0E}" dt="2023-09-19T23:21:40.128" v="17" actId="14100"/>
          <ac:picMkLst>
            <pc:docMk/>
            <pc:sldMk cId="563297432" sldId="258"/>
            <ac:picMk id="4" creationId="{38C9574E-7105-7D4D-AAFE-8AAFBC9A2BE1}"/>
          </ac:picMkLst>
        </pc:picChg>
      </pc:sldChg>
    </pc:docChg>
  </pc:docChgLst>
  <pc:docChgLst>
    <pc:chgData name="Sara Naidu Diaz Gonzalez" userId="S::sndiaz4@soy.sena.edu.co::94f02f45-69a4-4ff3-a3dc-fe0d52e2f980" providerId="AD" clId="Web-{8B0ADED9-B821-21E0-11EF-06CDB2C3D83E}"/>
    <pc:docChg chg="addSld modSld">
      <pc:chgData name="Sara Naidu Diaz Gonzalez" userId="S::sndiaz4@soy.sena.edu.co::94f02f45-69a4-4ff3-a3dc-fe0d52e2f980" providerId="AD" clId="Web-{8B0ADED9-B821-21E0-11EF-06CDB2C3D83E}" dt="2023-09-20T23:42:32.392" v="63" actId="14100"/>
      <pc:docMkLst>
        <pc:docMk/>
      </pc:docMkLst>
      <pc:sldChg chg="addSp delSp modSp new">
        <pc:chgData name="Sara Naidu Diaz Gonzalez" userId="S::sndiaz4@soy.sena.edu.co::94f02f45-69a4-4ff3-a3dc-fe0d52e2f980" providerId="AD" clId="Web-{8B0ADED9-B821-21E0-11EF-06CDB2C3D83E}" dt="2023-09-20T23:42:32.392" v="63" actId="14100"/>
        <pc:sldMkLst>
          <pc:docMk/>
          <pc:sldMk cId="163614462" sldId="349"/>
        </pc:sldMkLst>
        <pc:spChg chg="mod">
          <ac:chgData name="Sara Naidu Diaz Gonzalez" userId="S::sndiaz4@soy.sena.edu.co::94f02f45-69a4-4ff3-a3dc-fe0d52e2f980" providerId="AD" clId="Web-{8B0ADED9-B821-21E0-11EF-06CDB2C3D83E}" dt="2023-09-20T23:40:52.608" v="37" actId="20577"/>
          <ac:spMkLst>
            <pc:docMk/>
            <pc:sldMk cId="163614462" sldId="349"/>
            <ac:spMk id="2" creationId="{6AB8C868-36FC-45BB-3DA9-3AF41EDA507D}"/>
          </ac:spMkLst>
        </pc:spChg>
        <pc:spChg chg="del">
          <ac:chgData name="Sara Naidu Diaz Gonzalez" userId="S::sndiaz4@soy.sena.edu.co::94f02f45-69a4-4ff3-a3dc-fe0d52e2f980" providerId="AD" clId="Web-{8B0ADED9-B821-21E0-11EF-06CDB2C3D83E}" dt="2023-09-20T23:39:31.965" v="3"/>
          <ac:spMkLst>
            <pc:docMk/>
            <pc:sldMk cId="163614462" sldId="349"/>
            <ac:spMk id="3" creationId="{D777AB76-D708-1CEF-8C70-6488A39A1FFF}"/>
          </ac:spMkLst>
        </pc:spChg>
        <pc:spChg chg="add mod">
          <ac:chgData name="Sara Naidu Diaz Gonzalez" userId="S::sndiaz4@soy.sena.edu.co::94f02f45-69a4-4ff3-a3dc-fe0d52e2f980" providerId="AD" clId="Web-{8B0ADED9-B821-21E0-11EF-06CDB2C3D83E}" dt="2023-09-20T23:41:48.079" v="58" actId="20577"/>
          <ac:spMkLst>
            <pc:docMk/>
            <pc:sldMk cId="163614462" sldId="349"/>
            <ac:spMk id="4" creationId="{0E549EE9-1481-8749-7FEB-0986947C6EAC}"/>
          </ac:spMkLst>
        </pc:spChg>
        <pc:picChg chg="add mod ord">
          <ac:chgData name="Sara Naidu Diaz Gonzalez" userId="S::sndiaz4@soy.sena.edu.co::94f02f45-69a4-4ff3-a3dc-fe0d52e2f980" providerId="AD" clId="Web-{8B0ADED9-B821-21E0-11EF-06CDB2C3D83E}" dt="2023-09-20T23:41:53.922" v="60" actId="1076"/>
          <ac:picMkLst>
            <pc:docMk/>
            <pc:sldMk cId="163614462" sldId="349"/>
            <ac:picMk id="5" creationId="{9C4FD02F-2BF9-72E2-E86B-49D24736103D}"/>
          </ac:picMkLst>
        </pc:picChg>
        <pc:picChg chg="add mod">
          <ac:chgData name="Sara Naidu Diaz Gonzalez" userId="S::sndiaz4@soy.sena.edu.co::94f02f45-69a4-4ff3-a3dc-fe0d52e2f980" providerId="AD" clId="Web-{8B0ADED9-B821-21E0-11EF-06CDB2C3D83E}" dt="2023-09-20T23:42:32.392" v="63" actId="14100"/>
          <ac:picMkLst>
            <pc:docMk/>
            <pc:sldMk cId="163614462" sldId="349"/>
            <ac:picMk id="6" creationId="{9500669A-811C-DADA-291E-B4B960F73A31}"/>
          </ac:picMkLst>
        </pc:picChg>
      </pc:sldChg>
    </pc:docChg>
  </pc:docChgLst>
  <pc:docChgLst>
    <pc:chgData name="Sara Naidu Diaz Gonzalez" userId="S::sndiaz4@soy.sena.edu.co::94f02f45-69a4-4ff3-a3dc-fe0d52e2f980" providerId="AD" clId="Web-{DC6638FD-5C4F-6A97-6897-4EEA40B4CCE1}"/>
    <pc:docChg chg="addSld modSld sldOrd">
      <pc:chgData name="Sara Naidu Diaz Gonzalez" userId="S::sndiaz4@soy.sena.edu.co::94f02f45-69a4-4ff3-a3dc-fe0d52e2f980" providerId="AD" clId="Web-{DC6638FD-5C4F-6A97-6897-4EEA40B4CCE1}" dt="2023-09-20T03:53:56.969" v="189" actId="1076"/>
      <pc:docMkLst>
        <pc:docMk/>
      </pc:docMkLst>
      <pc:sldChg chg="addSp delSp modSp">
        <pc:chgData name="Sara Naidu Diaz Gonzalez" userId="S::sndiaz4@soy.sena.edu.co::94f02f45-69a4-4ff3-a3dc-fe0d52e2f980" providerId="AD" clId="Web-{DC6638FD-5C4F-6A97-6897-4EEA40B4CCE1}" dt="2023-09-20T03:37:35.740" v="88" actId="20577"/>
        <pc:sldMkLst>
          <pc:docMk/>
          <pc:sldMk cId="1087995241" sldId="262"/>
        </pc:sldMkLst>
        <pc:spChg chg="del mod">
          <ac:chgData name="Sara Naidu Diaz Gonzalez" userId="S::sndiaz4@soy.sena.edu.co::94f02f45-69a4-4ff3-a3dc-fe0d52e2f980" providerId="AD" clId="Web-{DC6638FD-5C4F-6A97-6897-4EEA40B4CCE1}" dt="2023-09-20T03:33:53.282" v="26"/>
          <ac:spMkLst>
            <pc:docMk/>
            <pc:sldMk cId="1087995241" sldId="262"/>
            <ac:spMk id="2" creationId="{F7891777-79F1-B2A5-790B-761B99C16622}"/>
          </ac:spMkLst>
        </pc:spChg>
        <pc:spChg chg="add del mod">
          <ac:chgData name="Sara Naidu Diaz Gonzalez" userId="S::sndiaz4@soy.sena.edu.co::94f02f45-69a4-4ff3-a3dc-fe0d52e2f980" providerId="AD" clId="Web-{DC6638FD-5C4F-6A97-6897-4EEA40B4CCE1}" dt="2023-09-20T03:34:20.454" v="27"/>
          <ac:spMkLst>
            <pc:docMk/>
            <pc:sldMk cId="1087995241" sldId="262"/>
            <ac:spMk id="5" creationId="{96361799-F3A3-83DD-9312-64A03247FA9D}"/>
          </ac:spMkLst>
        </pc:spChg>
        <pc:spChg chg="add mod">
          <ac:chgData name="Sara Naidu Diaz Gonzalez" userId="S::sndiaz4@soy.sena.edu.co::94f02f45-69a4-4ff3-a3dc-fe0d52e2f980" providerId="AD" clId="Web-{DC6638FD-5C4F-6A97-6897-4EEA40B4CCE1}" dt="2023-09-20T03:37:09.505" v="69" actId="1076"/>
          <ac:spMkLst>
            <pc:docMk/>
            <pc:sldMk cId="1087995241" sldId="262"/>
            <ac:spMk id="7" creationId="{64025616-5313-DC2F-4405-0659B51FCB13}"/>
          </ac:spMkLst>
        </pc:spChg>
        <pc:spChg chg="add mod">
          <ac:chgData name="Sara Naidu Diaz Gonzalez" userId="S::sndiaz4@soy.sena.edu.co::94f02f45-69a4-4ff3-a3dc-fe0d52e2f980" providerId="AD" clId="Web-{DC6638FD-5C4F-6A97-6897-4EEA40B4CCE1}" dt="2023-09-20T03:37:35.740" v="88" actId="20577"/>
          <ac:spMkLst>
            <pc:docMk/>
            <pc:sldMk cId="1087995241" sldId="262"/>
            <ac:spMk id="8" creationId="{6E836DD9-28C7-F08F-C3D8-CB4AB61F75A3}"/>
          </ac:spMkLst>
        </pc:spChg>
        <pc:picChg chg="mod">
          <ac:chgData name="Sara Naidu Diaz Gonzalez" userId="S::sndiaz4@soy.sena.edu.co::94f02f45-69a4-4ff3-a3dc-fe0d52e2f980" providerId="AD" clId="Web-{DC6638FD-5C4F-6A97-6897-4EEA40B4CCE1}" dt="2023-09-20T03:37:11.537" v="70" actId="1076"/>
          <ac:picMkLst>
            <pc:docMk/>
            <pc:sldMk cId="1087995241" sldId="262"/>
            <ac:picMk id="4" creationId="{E42483DC-7EBF-A3D3-4C41-37FA3CE15DD5}"/>
          </ac:picMkLst>
        </pc:picChg>
        <pc:picChg chg="add mod">
          <ac:chgData name="Sara Naidu Diaz Gonzalez" userId="S::sndiaz4@soy.sena.edu.co::94f02f45-69a4-4ff3-a3dc-fe0d52e2f980" providerId="AD" clId="Web-{DC6638FD-5C4F-6A97-6897-4EEA40B4CCE1}" dt="2023-09-20T03:34:46.002" v="35" actId="1076"/>
          <ac:picMkLst>
            <pc:docMk/>
            <pc:sldMk cId="1087995241" sldId="262"/>
            <ac:picMk id="6" creationId="{EE5EDF34-6CC7-17D6-FC11-5A460A6953C8}"/>
          </ac:picMkLst>
        </pc:picChg>
      </pc:sldChg>
      <pc:sldChg chg="addSp modSp add replId">
        <pc:chgData name="Sara Naidu Diaz Gonzalez" userId="S::sndiaz4@soy.sena.edu.co::94f02f45-69a4-4ff3-a3dc-fe0d52e2f980" providerId="AD" clId="Web-{DC6638FD-5C4F-6A97-6897-4EEA40B4CCE1}" dt="2023-09-20T03:37:54.382" v="95" actId="14100"/>
        <pc:sldMkLst>
          <pc:docMk/>
          <pc:sldMk cId="112213362" sldId="307"/>
        </pc:sldMkLst>
        <pc:spChg chg="add mod">
          <ac:chgData name="Sara Naidu Diaz Gonzalez" userId="S::sndiaz4@soy.sena.edu.co::94f02f45-69a4-4ff3-a3dc-fe0d52e2f980" providerId="AD" clId="Web-{DC6638FD-5C4F-6A97-6897-4EEA40B4CCE1}" dt="2023-09-20T03:37:04.271" v="68" actId="1076"/>
          <ac:spMkLst>
            <pc:docMk/>
            <pc:sldMk cId="112213362" sldId="307"/>
            <ac:spMk id="3" creationId="{7C4DDCA2-9774-8C48-0244-493B26074FCB}"/>
          </ac:spMkLst>
        </pc:spChg>
        <pc:spChg chg="add mod">
          <ac:chgData name="Sara Naidu Diaz Gonzalez" userId="S::sndiaz4@soy.sena.edu.co::94f02f45-69a4-4ff3-a3dc-fe0d52e2f980" providerId="AD" clId="Web-{DC6638FD-5C4F-6A97-6897-4EEA40B4CCE1}" dt="2023-09-20T03:37:54.382" v="95" actId="14100"/>
          <ac:spMkLst>
            <pc:docMk/>
            <pc:sldMk cId="112213362" sldId="307"/>
            <ac:spMk id="6" creationId="{DCDE15C1-44A6-B5AD-8BAC-11C3351CA55B}"/>
          </ac:spMkLst>
        </pc:spChg>
        <pc:picChg chg="add mod">
          <ac:chgData name="Sara Naidu Diaz Gonzalez" userId="S::sndiaz4@soy.sena.edu.co::94f02f45-69a4-4ff3-a3dc-fe0d52e2f980" providerId="AD" clId="Web-{DC6638FD-5C4F-6A97-6897-4EEA40B4CCE1}" dt="2023-09-20T03:36:36.130" v="53" actId="14100"/>
          <ac:picMkLst>
            <pc:docMk/>
            <pc:sldMk cId="112213362" sldId="307"/>
            <ac:picMk id="2" creationId="{542B70A6-1872-94E2-3ACD-9A29FDDDBEA9}"/>
          </ac:picMkLst>
        </pc:picChg>
        <pc:picChg chg="mod">
          <ac:chgData name="Sara Naidu Diaz Gonzalez" userId="S::sndiaz4@soy.sena.edu.co::94f02f45-69a4-4ff3-a3dc-fe0d52e2f980" providerId="AD" clId="Web-{DC6638FD-5C4F-6A97-6897-4EEA40B4CCE1}" dt="2023-09-20T03:37:43.788" v="89" actId="1076"/>
          <ac:picMkLst>
            <pc:docMk/>
            <pc:sldMk cId="112213362" sldId="307"/>
            <ac:picMk id="4" creationId="{E42483DC-7EBF-A3D3-4C41-37FA3CE15DD5}"/>
          </ac:picMkLst>
        </pc:picChg>
      </pc:sldChg>
      <pc:sldChg chg="addSp modSp new ord">
        <pc:chgData name="Sara Naidu Diaz Gonzalez" userId="S::sndiaz4@soy.sena.edu.co::94f02f45-69a4-4ff3-a3dc-fe0d52e2f980" providerId="AD" clId="Web-{DC6638FD-5C4F-6A97-6897-4EEA40B4CCE1}" dt="2023-09-20T03:53:56.969" v="189" actId="1076"/>
        <pc:sldMkLst>
          <pc:docMk/>
          <pc:sldMk cId="1366870686" sldId="308"/>
        </pc:sldMkLst>
        <pc:spChg chg="mod">
          <ac:chgData name="Sara Naidu Diaz Gonzalez" userId="S::sndiaz4@soy.sena.edu.co::94f02f45-69a4-4ff3-a3dc-fe0d52e2f980" providerId="AD" clId="Web-{DC6638FD-5C4F-6A97-6897-4EEA40B4CCE1}" dt="2023-09-20T03:53:56.969" v="189" actId="1076"/>
          <ac:spMkLst>
            <pc:docMk/>
            <pc:sldMk cId="1366870686" sldId="308"/>
            <ac:spMk id="2" creationId="{6718E5EC-D2B0-DF47-E143-8AC1566FFA1B}"/>
          </ac:spMkLst>
        </pc:spChg>
        <pc:spChg chg="mod">
          <ac:chgData name="Sara Naidu Diaz Gonzalez" userId="S::sndiaz4@soy.sena.edu.co::94f02f45-69a4-4ff3-a3dc-fe0d52e2f980" providerId="AD" clId="Web-{DC6638FD-5C4F-6A97-6897-4EEA40B4CCE1}" dt="2023-09-20T03:53:49.969" v="185" actId="20577"/>
          <ac:spMkLst>
            <pc:docMk/>
            <pc:sldMk cId="1366870686" sldId="308"/>
            <ac:spMk id="3" creationId="{1638FA68-6C90-C1DB-EC07-26075312AFA9}"/>
          </ac:spMkLst>
        </pc:spChg>
        <pc:picChg chg="add mod">
          <ac:chgData name="Sara Naidu Diaz Gonzalez" userId="S::sndiaz4@soy.sena.edu.co::94f02f45-69a4-4ff3-a3dc-fe0d52e2f980" providerId="AD" clId="Web-{DC6638FD-5C4F-6A97-6897-4EEA40B4CCE1}" dt="2023-09-20T03:38:19.179" v="101" actId="1076"/>
          <ac:picMkLst>
            <pc:docMk/>
            <pc:sldMk cId="1366870686" sldId="308"/>
            <ac:picMk id="5" creationId="{9DBE3933-6502-689E-7A06-9C39439EFBA7}"/>
          </ac:picMkLst>
        </pc:picChg>
      </pc:sldChg>
    </pc:docChg>
  </pc:docChgLst>
  <pc:docChgLst>
    <pc:chgData name="Cristian Andres Castellanos Rodriguez" userId="S::cacastellanos76@soy.sena.edu.co::215c3ebe-82a7-4983-afe8-b53c07af928c" providerId="AD" clId="Web-{D680EB1E-27DE-4264-4072-81331478A2A3}"/>
    <pc:docChg chg="sldOrd">
      <pc:chgData name="Cristian Andres Castellanos Rodriguez" userId="S::cacastellanos76@soy.sena.edu.co::215c3ebe-82a7-4983-afe8-b53c07af928c" providerId="AD" clId="Web-{D680EB1E-27DE-4264-4072-81331478A2A3}" dt="2023-09-20T06:51:52.571" v="0"/>
      <pc:docMkLst>
        <pc:docMk/>
      </pc:docMkLst>
      <pc:sldChg chg="ord">
        <pc:chgData name="Cristian Andres Castellanos Rodriguez" userId="S::cacastellanos76@soy.sena.edu.co::215c3ebe-82a7-4983-afe8-b53c07af928c" providerId="AD" clId="Web-{D680EB1E-27DE-4264-4072-81331478A2A3}" dt="2023-09-20T06:51:52.571" v="0"/>
        <pc:sldMkLst>
          <pc:docMk/>
          <pc:sldMk cId="839211883" sldId="286"/>
        </pc:sldMkLst>
      </pc:sldChg>
    </pc:docChg>
  </pc:docChgLst>
  <pc:docChgLst>
    <pc:chgData name="Maria Isabel Uribe Diaz" userId="S::miuribe93@soy.sena.edu.co::f874e721-cfe2-4208-953d-f23d4fbbc403" providerId="AD" clId="Web-{49476509-111B-F3F8-2934-8FD245522C4D}"/>
    <pc:docChg chg="modSld">
      <pc:chgData name="Maria Isabel Uribe Diaz" userId="S::miuribe93@soy.sena.edu.co::f874e721-cfe2-4208-953d-f23d4fbbc403" providerId="AD" clId="Web-{49476509-111B-F3F8-2934-8FD245522C4D}" dt="2023-09-28T20:19:19.898" v="2" actId="20577"/>
      <pc:docMkLst>
        <pc:docMk/>
      </pc:docMkLst>
      <pc:sldChg chg="modSp">
        <pc:chgData name="Maria Isabel Uribe Diaz" userId="S::miuribe93@soy.sena.edu.co::f874e721-cfe2-4208-953d-f23d4fbbc403" providerId="AD" clId="Web-{49476509-111B-F3F8-2934-8FD245522C4D}" dt="2023-09-28T20:19:19.898" v="2" actId="20577"/>
        <pc:sldMkLst>
          <pc:docMk/>
          <pc:sldMk cId="1484919205" sldId="257"/>
        </pc:sldMkLst>
        <pc:spChg chg="mod">
          <ac:chgData name="Maria Isabel Uribe Diaz" userId="S::miuribe93@soy.sena.edu.co::f874e721-cfe2-4208-953d-f23d4fbbc403" providerId="AD" clId="Web-{49476509-111B-F3F8-2934-8FD245522C4D}" dt="2023-09-28T20:19:19.898" v="2" actId="20577"/>
          <ac:spMkLst>
            <pc:docMk/>
            <pc:sldMk cId="1484919205" sldId="257"/>
            <ac:spMk id="3" creationId="{D6AB5C25-7D9E-B201-458B-D30A5AA744F7}"/>
          </ac:spMkLst>
        </pc:spChg>
      </pc:sldChg>
    </pc:docChg>
  </pc:docChgLst>
  <pc:docChgLst>
    <pc:chgData name="Cristian Andres Castellanos Rodriguez" userId="S::cacastellanos76@soy.sena.edu.co::215c3ebe-82a7-4983-afe8-b53c07af928c" providerId="AD" clId="Web-{C5F43BF5-C530-AC5E-D59B-146CCE41C3B4}"/>
    <pc:docChg chg="addSld delSld modSld">
      <pc:chgData name="Cristian Andres Castellanos Rodriguez" userId="S::cacastellanos76@soy.sena.edu.co::215c3ebe-82a7-4983-afe8-b53c07af928c" providerId="AD" clId="Web-{C5F43BF5-C530-AC5E-D59B-146CCE41C3B4}" dt="2023-09-20T13:53:48.801" v="173" actId="1076"/>
      <pc:docMkLst>
        <pc:docMk/>
      </pc:docMkLst>
      <pc:sldChg chg="addSp delSp modSp">
        <pc:chgData name="Cristian Andres Castellanos Rodriguez" userId="S::cacastellanos76@soy.sena.edu.co::215c3ebe-82a7-4983-afe8-b53c07af928c" providerId="AD" clId="Web-{C5F43BF5-C530-AC5E-D59B-146CCE41C3B4}" dt="2023-09-20T13:17:39.573" v="78" actId="1076"/>
        <pc:sldMkLst>
          <pc:docMk/>
          <pc:sldMk cId="2052526603" sldId="264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7:43.234" v="2" actId="20577"/>
          <ac:spMkLst>
            <pc:docMk/>
            <pc:sldMk cId="2052526603" sldId="264"/>
            <ac:spMk id="2" creationId="{52A0ECCC-064F-79F4-F4F8-92D2524F8061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10:24.394" v="29" actId="1076"/>
          <ac:spMkLst>
            <pc:docMk/>
            <pc:sldMk cId="2052526603" sldId="264"/>
            <ac:spMk id="6" creationId="{788BC352-DF61-468D-FA29-639CB3CB721E}"/>
          </ac:spMkLst>
        </pc:spChg>
        <pc:picChg chg="add del mod">
          <ac:chgData name="Cristian Andres Castellanos Rodriguez" userId="S::cacastellanos76@soy.sena.edu.co::215c3ebe-82a7-4983-afe8-b53c07af928c" providerId="AD" clId="Web-{C5F43BF5-C530-AC5E-D59B-146CCE41C3B4}" dt="2023-09-20T13:11:37.801" v="37"/>
          <ac:picMkLst>
            <pc:docMk/>
            <pc:sldMk cId="2052526603" sldId="264"/>
            <ac:picMk id="3" creationId="{671C220A-1D85-0C03-A01C-12D3945F2BC9}"/>
          </ac:picMkLst>
        </pc:picChg>
        <pc:picChg chg="add mod">
          <ac:chgData name="Cristian Andres Castellanos Rodriguez" userId="S::cacastellanos76@soy.sena.edu.co::215c3ebe-82a7-4983-afe8-b53c07af928c" providerId="AD" clId="Web-{C5F43BF5-C530-AC5E-D59B-146CCE41C3B4}" dt="2023-09-20T13:17:39.573" v="78" actId="1076"/>
          <ac:picMkLst>
            <pc:docMk/>
            <pc:sldMk cId="2052526603" sldId="264"/>
            <ac:picMk id="4" creationId="{283A233D-8D5F-76C4-4853-32F2CC12DD28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C5F43BF5-C530-AC5E-D59B-146CCE41C3B4}" dt="2023-09-20T13:21:34.875" v="92" actId="1076"/>
        <pc:sldMkLst>
          <pc:docMk/>
          <pc:sldMk cId="3947162594" sldId="266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7:59.953" v="11" actId="20577"/>
          <ac:spMkLst>
            <pc:docMk/>
            <pc:sldMk cId="3947162594" sldId="266"/>
            <ac:spMk id="2" creationId="{52A0ECCC-064F-79F4-F4F8-92D2524F8061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19:01.731" v="81" actId="20577"/>
          <ac:spMkLst>
            <pc:docMk/>
            <pc:sldMk cId="3947162594" sldId="266"/>
            <ac:spMk id="3" creationId="{DAE550FE-23CC-F9CC-9AC7-BAE6603A828C}"/>
          </ac:spMkLst>
        </pc:spChg>
        <pc:spChg chg="add del mod">
          <ac:chgData name="Cristian Andres Castellanos Rodriguez" userId="S::cacastellanos76@soy.sena.edu.co::215c3ebe-82a7-4983-afe8-b53c07af928c" providerId="AD" clId="Web-{C5F43BF5-C530-AC5E-D59B-146CCE41C3B4}" dt="2023-09-20T13:20:29.936" v="87"/>
          <ac:spMkLst>
            <pc:docMk/>
            <pc:sldMk cId="3947162594" sldId="266"/>
            <ac:spMk id="5" creationId="{E5B1E5CE-B516-B167-AB0F-7FE9369B7110}"/>
          </ac:spMkLst>
        </pc:spChg>
        <pc:picChg chg="add del mod">
          <ac:chgData name="Cristian Andres Castellanos Rodriguez" userId="S::cacastellanos76@soy.sena.edu.co::215c3ebe-82a7-4983-afe8-b53c07af928c" providerId="AD" clId="Web-{C5F43BF5-C530-AC5E-D59B-146CCE41C3B4}" dt="2023-09-20T13:19:08.903" v="83"/>
          <ac:picMkLst>
            <pc:docMk/>
            <pc:sldMk cId="3947162594" sldId="266"/>
            <ac:picMk id="4" creationId="{BB409F24-B841-397B-6662-5DC4E65707DC}"/>
          </ac:picMkLst>
        </pc:picChg>
        <pc:picChg chg="add mod">
          <ac:chgData name="Cristian Andres Castellanos Rodriguez" userId="S::cacastellanos76@soy.sena.edu.co::215c3ebe-82a7-4983-afe8-b53c07af928c" providerId="AD" clId="Web-{C5F43BF5-C530-AC5E-D59B-146CCE41C3B4}" dt="2023-09-20T13:21:34.875" v="92" actId="1076"/>
          <ac:picMkLst>
            <pc:docMk/>
            <pc:sldMk cId="3947162594" sldId="266"/>
            <ac:picMk id="6" creationId="{099169C4-F91D-1AA0-8B00-415A17CC3642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C5F43BF5-C530-AC5E-D59B-146CCE41C3B4}" dt="2023-09-20T13:17:12.198" v="74" actId="1076"/>
        <pc:sldMkLst>
          <pc:docMk/>
          <pc:sldMk cId="3799629663" sldId="267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7:47.484" v="5" actId="20577"/>
          <ac:spMkLst>
            <pc:docMk/>
            <pc:sldMk cId="3799629663" sldId="267"/>
            <ac:spMk id="2" creationId="{52A0ECCC-064F-79F4-F4F8-92D2524F8061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12:36.943" v="44" actId="1076"/>
          <ac:spMkLst>
            <pc:docMk/>
            <pc:sldMk cId="3799629663" sldId="267"/>
            <ac:spMk id="3" creationId="{DAE550FE-23CC-F9CC-9AC7-BAE6603A828C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17:12.198" v="74" actId="1076"/>
          <ac:picMkLst>
            <pc:docMk/>
            <pc:sldMk cId="3799629663" sldId="267"/>
            <ac:picMk id="4" creationId="{BA9B8915-A6C1-2BD5-D0E4-05FCE08F6BAE}"/>
          </ac:picMkLst>
        </pc:picChg>
        <pc:picChg chg="add del mod">
          <ac:chgData name="Cristian Andres Castellanos Rodriguez" userId="S::cacastellanos76@soy.sena.edu.co::215c3ebe-82a7-4983-afe8-b53c07af928c" providerId="AD" clId="Web-{C5F43BF5-C530-AC5E-D59B-146CCE41C3B4}" dt="2023-09-20T13:17:12.010" v="73"/>
          <ac:picMkLst>
            <pc:docMk/>
            <pc:sldMk cId="3799629663" sldId="267"/>
            <ac:picMk id="5" creationId="{5E398F72-833F-D3C1-D6B1-6F63C54899E0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16:44.041" v="72" actId="1076"/>
        <pc:sldMkLst>
          <pc:docMk/>
          <pc:sldMk cId="2383616420" sldId="268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7:54.844" v="8" actId="20577"/>
          <ac:spMkLst>
            <pc:docMk/>
            <pc:sldMk cId="2383616420" sldId="268"/>
            <ac:spMk id="2" creationId="{52A0ECCC-064F-79F4-F4F8-92D2524F8061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15:41.759" v="67" actId="1076"/>
          <ac:spMkLst>
            <pc:docMk/>
            <pc:sldMk cId="2383616420" sldId="268"/>
            <ac:spMk id="3" creationId="{DAE550FE-23CC-F9CC-9AC7-BAE6603A828C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16:44.041" v="72" actId="1076"/>
          <ac:picMkLst>
            <pc:docMk/>
            <pc:sldMk cId="2383616420" sldId="268"/>
            <ac:picMk id="4" creationId="{D439DA53-BD0D-ED3C-3E75-890B35008D17}"/>
          </ac:picMkLst>
        </pc:picChg>
      </pc:sldChg>
      <pc:sldChg chg="addSp delSp modSp add del">
        <pc:chgData name="Cristian Andres Castellanos Rodriguez" userId="S::cacastellanos76@soy.sena.edu.co::215c3ebe-82a7-4983-afe8-b53c07af928c" providerId="AD" clId="Web-{C5F43BF5-C530-AC5E-D59B-146CCE41C3B4}" dt="2023-09-20T13:53:48.801" v="173" actId="1076"/>
        <pc:sldMkLst>
          <pc:docMk/>
          <pc:sldMk cId="325719386" sldId="269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8:02.922" v="12" actId="20577"/>
          <ac:spMkLst>
            <pc:docMk/>
            <pc:sldMk cId="325719386" sldId="269"/>
            <ac:spMk id="2" creationId="{54E90757-2CF2-7231-4525-A0EFA33F93CC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22:04.188" v="94" actId="20577"/>
          <ac:spMkLst>
            <pc:docMk/>
            <pc:sldMk cId="325719386" sldId="269"/>
            <ac:spMk id="3" creationId="{B2EEFC25-67C3-B2A8-5B16-F768DED9A08B}"/>
          </ac:spMkLst>
        </pc:spChg>
        <pc:picChg chg="add del mod">
          <ac:chgData name="Cristian Andres Castellanos Rodriguez" userId="S::cacastellanos76@soy.sena.edu.co::215c3ebe-82a7-4983-afe8-b53c07af928c" providerId="AD" clId="Web-{C5F43BF5-C530-AC5E-D59B-146CCE41C3B4}" dt="2023-09-20T13:53:37.520" v="169"/>
          <ac:picMkLst>
            <pc:docMk/>
            <pc:sldMk cId="325719386" sldId="269"/>
            <ac:picMk id="4" creationId="{7EC9101A-26B6-4AC6-AA2B-9D77321D7ADF}"/>
          </ac:picMkLst>
        </pc:picChg>
        <pc:picChg chg="add mod">
          <ac:chgData name="Cristian Andres Castellanos Rodriguez" userId="S::cacastellanos76@soy.sena.edu.co::215c3ebe-82a7-4983-afe8-b53c07af928c" providerId="AD" clId="Web-{C5F43BF5-C530-AC5E-D59B-146CCE41C3B4}" dt="2023-09-20T13:53:48.801" v="173" actId="1076"/>
          <ac:picMkLst>
            <pc:docMk/>
            <pc:sldMk cId="325719386" sldId="269"/>
            <ac:picMk id="5" creationId="{389EEA3B-280F-4173-DCB9-1322AA51D490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C5F43BF5-C530-AC5E-D59B-146CCE41C3B4}" dt="2023-09-20T13:28:34.930" v="106" actId="14100"/>
        <pc:sldMkLst>
          <pc:docMk/>
          <pc:sldMk cId="4061057412" sldId="270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28:22.898" v="102"/>
          <ac:spMkLst>
            <pc:docMk/>
            <pc:sldMk cId="4061057412" sldId="270"/>
            <ac:spMk id="2" creationId="{54E90757-2CF2-7231-4525-A0EFA33F93CC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28:22.898" v="102"/>
          <ac:spMkLst>
            <pc:docMk/>
            <pc:sldMk cId="4061057412" sldId="270"/>
            <ac:spMk id="3" creationId="{B2EEFC25-67C3-B2A8-5B16-F768DED9A08B}"/>
          </ac:spMkLst>
        </pc:spChg>
        <pc:spChg chg="add del">
          <ac:chgData name="Cristian Andres Castellanos Rodriguez" userId="S::cacastellanos76@soy.sena.edu.co::215c3ebe-82a7-4983-afe8-b53c07af928c" providerId="AD" clId="Web-{C5F43BF5-C530-AC5E-D59B-146CCE41C3B4}" dt="2023-09-20T13:28:22.898" v="102"/>
          <ac:spMkLst>
            <pc:docMk/>
            <pc:sldMk cId="4061057412" sldId="270"/>
            <ac:spMk id="9" creationId="{8FF23D78-716C-1D34-DB64-3583BD870439}"/>
          </ac:spMkLst>
        </pc:spChg>
        <pc:spChg chg="add del">
          <ac:chgData name="Cristian Andres Castellanos Rodriguez" userId="S::cacastellanos76@soy.sena.edu.co::215c3ebe-82a7-4983-afe8-b53c07af928c" providerId="AD" clId="Web-{C5F43BF5-C530-AC5E-D59B-146CCE41C3B4}" dt="2023-09-20T13:28:22.898" v="102"/>
          <ac:spMkLst>
            <pc:docMk/>
            <pc:sldMk cId="4061057412" sldId="270"/>
            <ac:spMk id="11" creationId="{AF66203B-A673-7E0E-5F12-DD51272377AF}"/>
          </ac:spMkLst>
        </pc:spChg>
        <pc:spChg chg="add del">
          <ac:chgData name="Cristian Andres Castellanos Rodriguez" userId="S::cacastellanos76@soy.sena.edu.co::215c3ebe-82a7-4983-afe8-b53c07af928c" providerId="AD" clId="Web-{C5F43BF5-C530-AC5E-D59B-146CCE41C3B4}" dt="2023-09-20T13:28:22.898" v="102"/>
          <ac:spMkLst>
            <pc:docMk/>
            <pc:sldMk cId="4061057412" sldId="270"/>
            <ac:spMk id="13" creationId="{F56182AA-A724-809C-012E-85E453D9859E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28:34.930" v="106" actId="14100"/>
          <ac:picMkLst>
            <pc:docMk/>
            <pc:sldMk cId="4061057412" sldId="270"/>
            <ac:picMk id="4" creationId="{A1173CDC-0465-4B35-0E32-0A86EC8C7DFB}"/>
          </ac:picMkLst>
        </pc:picChg>
      </pc:sldChg>
      <pc:sldChg chg="modSp">
        <pc:chgData name="Cristian Andres Castellanos Rodriguez" userId="S::cacastellanos76@soy.sena.edu.co::215c3ebe-82a7-4983-afe8-b53c07af928c" providerId="AD" clId="Web-{C5F43BF5-C530-AC5E-D59B-146CCE41C3B4}" dt="2023-09-20T13:30:35.041" v="112" actId="20577"/>
        <pc:sldMkLst>
          <pc:docMk/>
          <pc:sldMk cId="191161062" sldId="271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8:25.673" v="15" actId="20577"/>
          <ac:spMkLst>
            <pc:docMk/>
            <pc:sldMk cId="191161062" sldId="271"/>
            <ac:spMk id="2" creationId="{54E90757-2CF2-7231-4525-A0EFA33F93CC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30:35.041" v="112" actId="20577"/>
          <ac:spMkLst>
            <pc:docMk/>
            <pc:sldMk cId="191161062" sldId="271"/>
            <ac:spMk id="3" creationId="{B2EEFC25-67C3-B2A8-5B16-F768DED9A08B}"/>
          </ac:spMkLst>
        </pc:spChg>
      </pc:sldChg>
      <pc:sldChg chg="modSp">
        <pc:chgData name="Cristian Andres Castellanos Rodriguez" userId="S::cacastellanos76@soy.sena.edu.co::215c3ebe-82a7-4983-afe8-b53c07af928c" providerId="AD" clId="Web-{C5F43BF5-C530-AC5E-D59B-146CCE41C3B4}" dt="2023-09-20T13:28:58.992" v="110" actId="20577"/>
        <pc:sldMkLst>
          <pc:docMk/>
          <pc:sldMk cId="1887983510" sldId="272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8:16.001" v="14" actId="20577"/>
          <ac:spMkLst>
            <pc:docMk/>
            <pc:sldMk cId="1887983510" sldId="272"/>
            <ac:spMk id="2" creationId="{54E90757-2CF2-7231-4525-A0EFA33F93CC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28:58.992" v="110" actId="20577"/>
          <ac:spMkLst>
            <pc:docMk/>
            <pc:sldMk cId="1887983510" sldId="272"/>
            <ac:spMk id="3" creationId="{B2EEFC25-67C3-B2A8-5B16-F768DED9A08B}"/>
          </ac:spMkLst>
        </pc:sp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37:27.345" v="123" actId="1076"/>
        <pc:sldMkLst>
          <pc:docMk/>
          <pc:sldMk cId="1715960172" sldId="273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8:45.517" v="18" actId="20577"/>
          <ac:spMkLst>
            <pc:docMk/>
            <pc:sldMk cId="1715960172" sldId="273"/>
            <ac:spMk id="2" creationId="{659D16F5-0C65-3890-EB99-E9C11AED9D9D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33:11.450" v="120" actId="20577"/>
          <ac:spMkLst>
            <pc:docMk/>
            <pc:sldMk cId="1715960172" sldId="273"/>
            <ac:spMk id="3" creationId="{4449C4F6-AD1E-1D2E-4205-998857427010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37:27.345" v="123" actId="1076"/>
          <ac:picMkLst>
            <pc:docMk/>
            <pc:sldMk cId="1715960172" sldId="273"/>
            <ac:picMk id="4" creationId="{0962FD61-B84C-1F15-9281-AFC3ECFFEB61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40:52.662" v="134" actId="1076"/>
        <pc:sldMkLst>
          <pc:docMk/>
          <pc:sldMk cId="995267572" sldId="274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9:02.892" v="20" actId="20577"/>
          <ac:spMkLst>
            <pc:docMk/>
            <pc:sldMk cId="995267572" sldId="274"/>
            <ac:spMk id="2" creationId="{659D16F5-0C65-3890-EB99-E9C11AED9D9D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40:39.568" v="131" actId="20577"/>
          <ac:spMkLst>
            <pc:docMk/>
            <pc:sldMk cId="995267572" sldId="274"/>
            <ac:spMk id="3" creationId="{4449C4F6-AD1E-1D2E-4205-998857427010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40:52.662" v="134" actId="1076"/>
          <ac:picMkLst>
            <pc:docMk/>
            <pc:sldMk cId="995267572" sldId="274"/>
            <ac:picMk id="4" creationId="{06C06071-8E7B-313D-E3A2-EF87C7572157}"/>
          </ac:picMkLst>
        </pc:picChg>
      </pc:sldChg>
      <pc:sldChg chg="modSp">
        <pc:chgData name="Cristian Andres Castellanos Rodriguez" userId="S::cacastellanos76@soy.sena.edu.co::215c3ebe-82a7-4983-afe8-b53c07af928c" providerId="AD" clId="Web-{C5F43BF5-C530-AC5E-D59B-146CCE41C3B4}" dt="2023-09-20T13:39:51.786" v="126" actId="20577"/>
        <pc:sldMkLst>
          <pc:docMk/>
          <pc:sldMk cId="2511896441" sldId="275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8:54.048" v="19" actId="20577"/>
          <ac:spMkLst>
            <pc:docMk/>
            <pc:sldMk cId="2511896441" sldId="275"/>
            <ac:spMk id="2" creationId="{659D16F5-0C65-3890-EB99-E9C11AED9D9D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39:51.786" v="126" actId="20577"/>
          <ac:spMkLst>
            <pc:docMk/>
            <pc:sldMk cId="2511896441" sldId="275"/>
            <ac:spMk id="3" creationId="{4449C4F6-AD1E-1D2E-4205-998857427010}"/>
          </ac:spMkLst>
        </pc:sp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42:11.616" v="143" actId="14100"/>
        <pc:sldMkLst>
          <pc:docMk/>
          <pc:sldMk cId="3522048540" sldId="276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9:07.923" v="22" actId="20577"/>
          <ac:spMkLst>
            <pc:docMk/>
            <pc:sldMk cId="3522048540" sldId="276"/>
            <ac:spMk id="2" creationId="{659D16F5-0C65-3890-EB99-E9C11AED9D9D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42:04.460" v="141" actId="1076"/>
          <ac:spMkLst>
            <pc:docMk/>
            <pc:sldMk cId="3522048540" sldId="276"/>
            <ac:spMk id="3" creationId="{4449C4F6-AD1E-1D2E-4205-998857427010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42:11.616" v="143" actId="14100"/>
          <ac:picMkLst>
            <pc:docMk/>
            <pc:sldMk cId="3522048540" sldId="276"/>
            <ac:picMk id="4" creationId="{A8C09985-D2C0-D274-E9AA-21FC152C55F1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43:48.102" v="151" actId="1076"/>
        <pc:sldMkLst>
          <pc:docMk/>
          <pc:sldMk cId="28765146" sldId="277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9:11.970" v="23" actId="20577"/>
          <ac:spMkLst>
            <pc:docMk/>
            <pc:sldMk cId="28765146" sldId="277"/>
            <ac:spMk id="2" creationId="{0CB22521-1A6E-A92E-6EDC-78D5010EB282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43:34.899" v="146" actId="20577"/>
          <ac:spMkLst>
            <pc:docMk/>
            <pc:sldMk cId="28765146" sldId="277"/>
            <ac:spMk id="3" creationId="{7887F81F-C802-08C3-CC27-4D003CD6DC53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43:48.102" v="151" actId="1076"/>
          <ac:picMkLst>
            <pc:docMk/>
            <pc:sldMk cId="28765146" sldId="277"/>
            <ac:picMk id="4" creationId="{252C7F95-A7D5-23B9-3F0E-AB3C24D4154B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46:40.027" v="162" actId="14100"/>
        <pc:sldMkLst>
          <pc:docMk/>
          <pc:sldMk cId="3648387758" sldId="278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9:21.377" v="24" actId="20577"/>
          <ac:spMkLst>
            <pc:docMk/>
            <pc:sldMk cId="3648387758" sldId="278"/>
            <ac:spMk id="2" creationId="{0CB22521-1A6E-A92E-6EDC-78D5010EB282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46:05.902" v="159" actId="1076"/>
          <ac:spMkLst>
            <pc:docMk/>
            <pc:sldMk cId="3648387758" sldId="278"/>
            <ac:spMk id="3" creationId="{7887F81F-C802-08C3-CC27-4D003CD6DC53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46:40.027" v="162" actId="14100"/>
          <ac:picMkLst>
            <pc:docMk/>
            <pc:sldMk cId="3648387758" sldId="278"/>
            <ac:picMk id="4" creationId="{6BC3F26F-CA4E-5294-01EF-0F8C5D295256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C5F43BF5-C530-AC5E-D59B-146CCE41C3B4}" dt="2023-09-20T13:45:32.136" v="156" actId="1076"/>
        <pc:sldMkLst>
          <pc:docMk/>
          <pc:sldMk cId="2619564483" sldId="279"/>
        </pc:sldMkLst>
        <pc:spChg chg="mod">
          <ac:chgData name="Cristian Andres Castellanos Rodriguez" userId="S::cacastellanos76@soy.sena.edu.co::215c3ebe-82a7-4983-afe8-b53c07af928c" providerId="AD" clId="Web-{C5F43BF5-C530-AC5E-D59B-146CCE41C3B4}" dt="2023-09-20T13:09:25.189" v="25" actId="20577"/>
          <ac:spMkLst>
            <pc:docMk/>
            <pc:sldMk cId="2619564483" sldId="279"/>
            <ac:spMk id="2" creationId="{0CB22521-1A6E-A92E-6EDC-78D5010EB282}"/>
          </ac:spMkLst>
        </pc:spChg>
        <pc:spChg chg="mod">
          <ac:chgData name="Cristian Andres Castellanos Rodriguez" userId="S::cacastellanos76@soy.sena.edu.co::215c3ebe-82a7-4983-afe8-b53c07af928c" providerId="AD" clId="Web-{C5F43BF5-C530-AC5E-D59B-146CCE41C3B4}" dt="2023-09-20T13:44:05.525" v="153" actId="20577"/>
          <ac:spMkLst>
            <pc:docMk/>
            <pc:sldMk cId="2619564483" sldId="279"/>
            <ac:spMk id="3" creationId="{7887F81F-C802-08C3-CC27-4D003CD6DC53}"/>
          </ac:spMkLst>
        </pc:spChg>
        <pc:picChg chg="add mod">
          <ac:chgData name="Cristian Andres Castellanos Rodriguez" userId="S::cacastellanos76@soy.sena.edu.co::215c3ebe-82a7-4983-afe8-b53c07af928c" providerId="AD" clId="Web-{C5F43BF5-C530-AC5E-D59B-146CCE41C3B4}" dt="2023-09-20T13:45:32.136" v="156" actId="1076"/>
          <ac:picMkLst>
            <pc:docMk/>
            <pc:sldMk cId="2619564483" sldId="279"/>
            <ac:picMk id="4" creationId="{D447F8C7-9B77-BF88-3FB9-E0D1A2F5250A}"/>
          </ac:picMkLst>
        </pc:picChg>
      </pc:sldChg>
    </pc:docChg>
  </pc:docChgLst>
  <pc:docChgLst>
    <pc:chgData name="Sara Naidu Diaz Gonzalez" userId="S::sndiaz4@soy.sena.edu.co::94f02f45-69a4-4ff3-a3dc-fe0d52e2f980" providerId="AD" clId="Web-{5CCAC661-D6C1-730B-149C-7430891B3D95}"/>
    <pc:docChg chg="addSld delSld modSld">
      <pc:chgData name="Sara Naidu Diaz Gonzalez" userId="S::sndiaz4@soy.sena.edu.co::94f02f45-69a4-4ff3-a3dc-fe0d52e2f980" providerId="AD" clId="Web-{5CCAC661-D6C1-730B-149C-7430891B3D95}" dt="2023-09-20T06:03:43.601" v="342" actId="688"/>
      <pc:docMkLst>
        <pc:docMk/>
      </pc:docMkLst>
      <pc:sldChg chg="addSp delSp modSp">
        <pc:chgData name="Sara Naidu Diaz Gonzalez" userId="S::sndiaz4@soy.sena.edu.co::94f02f45-69a4-4ff3-a3dc-fe0d52e2f980" providerId="AD" clId="Web-{5CCAC661-D6C1-730B-149C-7430891B3D95}" dt="2023-09-20T05:22:52.612" v="73"/>
        <pc:sldMkLst>
          <pc:docMk/>
          <pc:sldMk cId="2052526603" sldId="264"/>
        </pc:sldMkLst>
        <pc:spChg chg="mod">
          <ac:chgData name="Sara Naidu Diaz Gonzalez" userId="S::sndiaz4@soy.sena.edu.co::94f02f45-69a4-4ff3-a3dc-fe0d52e2f980" providerId="AD" clId="Web-{5CCAC661-D6C1-730B-149C-7430891B3D95}" dt="2023-09-20T05:22:47.643" v="72" actId="1076"/>
          <ac:spMkLst>
            <pc:docMk/>
            <pc:sldMk cId="2052526603" sldId="264"/>
            <ac:spMk id="2" creationId="{52A0ECCC-064F-79F4-F4F8-92D2524F8061}"/>
          </ac:spMkLst>
        </pc:spChg>
        <pc:spChg chg="del">
          <ac:chgData name="Sara Naidu Diaz Gonzalez" userId="S::sndiaz4@soy.sena.edu.co::94f02f45-69a4-4ff3-a3dc-fe0d52e2f980" providerId="AD" clId="Web-{5CCAC661-D6C1-730B-149C-7430891B3D95}" dt="2023-09-20T05:22:41.909" v="71"/>
          <ac:spMkLst>
            <pc:docMk/>
            <pc:sldMk cId="2052526603" sldId="264"/>
            <ac:spMk id="3" creationId="{DAE550FE-23CC-F9CC-9AC7-BAE6603A828C}"/>
          </ac:spMkLst>
        </pc:spChg>
        <pc:spChg chg="add mod">
          <ac:chgData name="Sara Naidu Diaz Gonzalez" userId="S::sndiaz4@soy.sena.edu.co::94f02f45-69a4-4ff3-a3dc-fe0d52e2f980" providerId="AD" clId="Web-{5CCAC661-D6C1-730B-149C-7430891B3D95}" dt="2023-09-20T05:22:52.612" v="73"/>
          <ac:spMkLst>
            <pc:docMk/>
            <pc:sldMk cId="2052526603" sldId="264"/>
            <ac:spMk id="6" creationId="{788BC352-DF61-468D-FA29-639CB3CB721E}"/>
          </ac:spMkLst>
        </pc:spChg>
        <pc:picChg chg="add del mod ord">
          <ac:chgData name="Sara Naidu Diaz Gonzalez" userId="S::sndiaz4@soy.sena.edu.co::94f02f45-69a4-4ff3-a3dc-fe0d52e2f980" providerId="AD" clId="Web-{5CCAC661-D6C1-730B-149C-7430891B3D95}" dt="2023-09-20T05:22:52.612" v="73"/>
          <ac:picMkLst>
            <pc:docMk/>
            <pc:sldMk cId="2052526603" sldId="264"/>
            <ac:picMk id="4" creationId="{AA7D2A34-FABB-128F-7C36-B4A88D52E25F}"/>
          </ac:picMkLst>
        </pc:picChg>
      </pc:sldChg>
      <pc:sldChg chg="addSp">
        <pc:chgData name="Sara Naidu Diaz Gonzalez" userId="S::sndiaz4@soy.sena.edu.co::94f02f45-69a4-4ff3-a3dc-fe0d52e2f980" providerId="AD" clId="Web-{5CCAC661-D6C1-730B-149C-7430891B3D95}" dt="2023-09-20T05:12:24.452" v="0"/>
        <pc:sldMkLst>
          <pc:docMk/>
          <pc:sldMk cId="3400608085" sldId="297"/>
        </pc:sldMkLst>
        <pc:spChg chg="add">
          <ac:chgData name="Sara Naidu Diaz Gonzalez" userId="S::sndiaz4@soy.sena.edu.co::94f02f45-69a4-4ff3-a3dc-fe0d52e2f980" providerId="AD" clId="Web-{5CCAC661-D6C1-730B-149C-7430891B3D95}" dt="2023-09-20T05:12:24.452" v="0"/>
          <ac:spMkLst>
            <pc:docMk/>
            <pc:sldMk cId="3400608085" sldId="297"/>
            <ac:spMk id="3" creationId="{9FB0FFC5-E38D-087D-BE7F-EABD59087FEA}"/>
          </ac:spMkLst>
        </pc:spChg>
      </pc:sldChg>
      <pc:sldChg chg="addSp modSp">
        <pc:chgData name="Sara Naidu Diaz Gonzalez" userId="S::sndiaz4@soy.sena.edu.co::94f02f45-69a4-4ff3-a3dc-fe0d52e2f980" providerId="AD" clId="Web-{5CCAC661-D6C1-730B-149C-7430891B3D95}" dt="2023-09-20T05:13:09.735" v="4" actId="14100"/>
        <pc:sldMkLst>
          <pc:docMk/>
          <pc:sldMk cId="1650359983" sldId="300"/>
        </pc:sldMkLst>
        <pc:picChg chg="add mod">
          <ac:chgData name="Sara Naidu Diaz Gonzalez" userId="S::sndiaz4@soy.sena.edu.co::94f02f45-69a4-4ff3-a3dc-fe0d52e2f980" providerId="AD" clId="Web-{5CCAC661-D6C1-730B-149C-7430891B3D95}" dt="2023-09-20T05:13:09.735" v="4" actId="14100"/>
          <ac:picMkLst>
            <pc:docMk/>
            <pc:sldMk cId="1650359983" sldId="300"/>
            <ac:picMk id="2" creationId="{B1F3E53F-D917-34F2-0F1E-AA740604D7F8}"/>
          </ac:picMkLst>
        </pc:picChg>
      </pc:sldChg>
      <pc:sldChg chg="addSp modSp">
        <pc:chgData name="Sara Naidu Diaz Gonzalez" userId="S::sndiaz4@soy.sena.edu.co::94f02f45-69a4-4ff3-a3dc-fe0d52e2f980" providerId="AD" clId="Web-{5CCAC661-D6C1-730B-149C-7430891B3D95}" dt="2023-09-20T05:13:35.470" v="7" actId="14100"/>
        <pc:sldMkLst>
          <pc:docMk/>
          <pc:sldMk cId="2492462631" sldId="301"/>
        </pc:sldMkLst>
        <pc:picChg chg="add mod">
          <ac:chgData name="Sara Naidu Diaz Gonzalez" userId="S::sndiaz4@soy.sena.edu.co::94f02f45-69a4-4ff3-a3dc-fe0d52e2f980" providerId="AD" clId="Web-{5CCAC661-D6C1-730B-149C-7430891B3D95}" dt="2023-09-20T05:13:35.470" v="7" actId="14100"/>
          <ac:picMkLst>
            <pc:docMk/>
            <pc:sldMk cId="2492462631" sldId="301"/>
            <ac:picMk id="2" creationId="{CB129936-0070-F4A9-4FFB-1E1A6C35AE9A}"/>
          </ac:picMkLst>
        </pc:picChg>
      </pc:sldChg>
      <pc:sldChg chg="addSp modSp">
        <pc:chgData name="Sara Naidu Diaz Gonzalez" userId="S::sndiaz4@soy.sena.edu.co::94f02f45-69a4-4ff3-a3dc-fe0d52e2f980" providerId="AD" clId="Web-{5CCAC661-D6C1-730B-149C-7430891B3D95}" dt="2023-09-20T05:13:53.893" v="12" actId="14100"/>
        <pc:sldMkLst>
          <pc:docMk/>
          <pc:sldMk cId="3705175440" sldId="303"/>
        </pc:sldMkLst>
        <pc:picChg chg="add mod">
          <ac:chgData name="Sara Naidu Diaz Gonzalez" userId="S::sndiaz4@soy.sena.edu.co::94f02f45-69a4-4ff3-a3dc-fe0d52e2f980" providerId="AD" clId="Web-{5CCAC661-D6C1-730B-149C-7430891B3D95}" dt="2023-09-20T05:13:53.893" v="12" actId="14100"/>
          <ac:picMkLst>
            <pc:docMk/>
            <pc:sldMk cId="3705175440" sldId="303"/>
            <ac:picMk id="2" creationId="{1D8A22BD-0B30-17D7-36A4-320D82FDC083}"/>
          </ac:picMkLst>
        </pc:picChg>
      </pc:sldChg>
      <pc:sldChg chg="addSp modSp">
        <pc:chgData name="Sara Naidu Diaz Gonzalez" userId="S::sndiaz4@soy.sena.edu.co::94f02f45-69a4-4ff3-a3dc-fe0d52e2f980" providerId="AD" clId="Web-{5CCAC661-D6C1-730B-149C-7430891B3D95}" dt="2023-09-20T05:14:10.253" v="15" actId="1076"/>
        <pc:sldMkLst>
          <pc:docMk/>
          <pc:sldMk cId="2774660579" sldId="304"/>
        </pc:sldMkLst>
        <pc:picChg chg="add mod">
          <ac:chgData name="Sara Naidu Diaz Gonzalez" userId="S::sndiaz4@soy.sena.edu.co::94f02f45-69a4-4ff3-a3dc-fe0d52e2f980" providerId="AD" clId="Web-{5CCAC661-D6C1-730B-149C-7430891B3D95}" dt="2023-09-20T05:14:10.253" v="15" actId="1076"/>
          <ac:picMkLst>
            <pc:docMk/>
            <pc:sldMk cId="2774660579" sldId="304"/>
            <ac:picMk id="2" creationId="{A70C7225-8514-3133-29DE-FCFC51B621D9}"/>
          </ac:picMkLst>
        </pc:picChg>
      </pc:sldChg>
      <pc:sldChg chg="addSp delSp modSp">
        <pc:chgData name="Sara Naidu Diaz Gonzalez" userId="S::sndiaz4@soy.sena.edu.co::94f02f45-69a4-4ff3-a3dc-fe0d52e2f980" providerId="AD" clId="Web-{5CCAC661-D6C1-730B-149C-7430891B3D95}" dt="2023-09-20T05:16:10.569" v="27" actId="1076"/>
        <pc:sldMkLst>
          <pc:docMk/>
          <pc:sldMk cId="2878441693" sldId="310"/>
        </pc:sldMkLst>
        <pc:spChg chg="del">
          <ac:chgData name="Sara Naidu Diaz Gonzalez" userId="S::sndiaz4@soy.sena.edu.co::94f02f45-69a4-4ff3-a3dc-fe0d52e2f980" providerId="AD" clId="Web-{5CCAC661-D6C1-730B-149C-7430891B3D95}" dt="2023-09-20T05:15:58.428" v="24"/>
          <ac:spMkLst>
            <pc:docMk/>
            <pc:sldMk cId="2878441693" sldId="310"/>
            <ac:spMk id="2" creationId="{440C4B22-C19F-BB2A-3766-D4243374F198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16:00.553" v="25" actId="14100"/>
          <ac:picMkLst>
            <pc:docMk/>
            <pc:sldMk cId="2878441693" sldId="310"/>
            <ac:picMk id="3" creationId="{2BBE8053-8E55-1660-99E4-A838FD2B05EB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16:10.569" v="27" actId="1076"/>
          <ac:picMkLst>
            <pc:docMk/>
            <pc:sldMk cId="2878441693" sldId="310"/>
            <ac:picMk id="6" creationId="{49C72DE3-6E09-2882-10EF-A74EB62399B5}"/>
          </ac:picMkLst>
        </pc:picChg>
      </pc:sldChg>
      <pc:sldChg chg="addSp modSp">
        <pc:chgData name="Sara Naidu Diaz Gonzalez" userId="S::sndiaz4@soy.sena.edu.co::94f02f45-69a4-4ff3-a3dc-fe0d52e2f980" providerId="AD" clId="Web-{5CCAC661-D6C1-730B-149C-7430891B3D95}" dt="2023-09-20T05:17:47.134" v="43" actId="1076"/>
        <pc:sldMkLst>
          <pc:docMk/>
          <pc:sldMk cId="1788097497" sldId="311"/>
        </pc:sldMkLst>
        <pc:picChg chg="add mod">
          <ac:chgData name="Sara Naidu Diaz Gonzalez" userId="S::sndiaz4@soy.sena.edu.co::94f02f45-69a4-4ff3-a3dc-fe0d52e2f980" providerId="AD" clId="Web-{5CCAC661-D6C1-730B-149C-7430891B3D95}" dt="2023-09-20T05:17:47.134" v="43" actId="1076"/>
          <ac:picMkLst>
            <pc:docMk/>
            <pc:sldMk cId="1788097497" sldId="311"/>
            <ac:picMk id="3" creationId="{1A97D57F-43DE-5E05-CB17-A6A9766DEEF0}"/>
          </ac:picMkLst>
        </pc:picChg>
        <pc:picChg chg="add mod ord">
          <ac:chgData name="Sara Naidu Diaz Gonzalez" userId="S::sndiaz4@soy.sena.edu.co::94f02f45-69a4-4ff3-a3dc-fe0d52e2f980" providerId="AD" clId="Web-{5CCAC661-D6C1-730B-149C-7430891B3D95}" dt="2023-09-20T05:17:44.900" v="42"/>
          <ac:picMkLst>
            <pc:docMk/>
            <pc:sldMk cId="1788097497" sldId="311"/>
            <ac:picMk id="4" creationId="{CE9E086A-421E-77D5-6E10-FAE0DA4E3351}"/>
          </ac:picMkLst>
        </pc:picChg>
      </pc:sldChg>
      <pc:sldChg chg="addSp delSp modSp">
        <pc:chgData name="Sara Naidu Diaz Gonzalez" userId="S::sndiaz4@soy.sena.edu.co::94f02f45-69a4-4ff3-a3dc-fe0d52e2f980" providerId="AD" clId="Web-{5CCAC661-D6C1-730B-149C-7430891B3D95}" dt="2023-09-20T05:25:10.132" v="93" actId="1076"/>
        <pc:sldMkLst>
          <pc:docMk/>
          <pc:sldMk cId="3433044365" sldId="312"/>
        </pc:sldMkLst>
        <pc:spChg chg="del">
          <ac:chgData name="Sara Naidu Diaz Gonzalez" userId="S::sndiaz4@soy.sena.edu.co::94f02f45-69a4-4ff3-a3dc-fe0d52e2f980" providerId="AD" clId="Web-{5CCAC661-D6C1-730B-149C-7430891B3D95}" dt="2023-09-20T05:16:18.944" v="31"/>
          <ac:spMkLst>
            <pc:docMk/>
            <pc:sldMk cId="3433044365" sldId="312"/>
            <ac:spMk id="2" creationId="{48E720A4-99CA-F423-66E7-1833CC1CC089}"/>
          </ac:spMkLst>
        </pc:spChg>
        <pc:spChg chg="del">
          <ac:chgData name="Sara Naidu Diaz Gonzalez" userId="S::sndiaz4@soy.sena.edu.co::94f02f45-69a4-4ff3-a3dc-fe0d52e2f980" providerId="AD" clId="Web-{5CCAC661-D6C1-730B-149C-7430891B3D95}" dt="2023-09-20T05:16:18.210" v="30"/>
          <ac:spMkLst>
            <pc:docMk/>
            <pc:sldMk cId="3433044365" sldId="312"/>
            <ac:spMk id="3" creationId="{4D916FA9-22FA-4ACB-EBBB-4E2B51E086B2}"/>
          </ac:spMkLst>
        </pc:spChg>
        <pc:spChg chg="add mod">
          <ac:chgData name="Sara Naidu Diaz Gonzalez" userId="S::sndiaz4@soy.sena.edu.co::94f02f45-69a4-4ff3-a3dc-fe0d52e2f980" providerId="AD" clId="Web-{5CCAC661-D6C1-730B-149C-7430891B3D95}" dt="2023-09-20T05:14:38.253" v="17" actId="1076"/>
          <ac:spMkLst>
            <pc:docMk/>
            <pc:sldMk cId="3433044365" sldId="312"/>
            <ac:spMk id="5" creationId="{6844093B-B43D-0279-D6AA-884686C93E70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18:33.683" v="52" actId="1076"/>
          <ac:picMkLst>
            <pc:docMk/>
            <pc:sldMk cId="3433044365" sldId="312"/>
            <ac:picMk id="7" creationId="{5E907B0C-D717-7287-BE10-29A68DA7D904}"/>
          </ac:picMkLst>
        </pc:picChg>
        <pc:picChg chg="add mod ord">
          <ac:chgData name="Sara Naidu Diaz Gonzalez" userId="S::sndiaz4@soy.sena.edu.co::94f02f45-69a4-4ff3-a3dc-fe0d52e2f980" providerId="AD" clId="Web-{5CCAC661-D6C1-730B-149C-7430891B3D95}" dt="2023-09-20T05:18:32.479" v="51"/>
          <ac:picMkLst>
            <pc:docMk/>
            <pc:sldMk cId="3433044365" sldId="312"/>
            <ac:picMk id="8" creationId="{A03562A6-3E5E-66F8-C750-507E817B15D6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5:10.132" v="93" actId="1076"/>
          <ac:picMkLst>
            <pc:docMk/>
            <pc:sldMk cId="3433044365" sldId="312"/>
            <ac:picMk id="9" creationId="{FC24A7FE-F033-1107-D8C2-DCBEC72ED0A2}"/>
          </ac:picMkLst>
        </pc:picChg>
      </pc:sldChg>
      <pc:sldChg chg="addSp delSp modSp">
        <pc:chgData name="Sara Naidu Diaz Gonzalez" userId="S::sndiaz4@soy.sena.edu.co::94f02f45-69a4-4ff3-a3dc-fe0d52e2f980" providerId="AD" clId="Web-{5CCAC661-D6C1-730B-149C-7430891B3D95}" dt="2023-09-20T05:25:28.898" v="96" actId="14100"/>
        <pc:sldMkLst>
          <pc:docMk/>
          <pc:sldMk cId="67825312" sldId="313"/>
        </pc:sldMkLst>
        <pc:spChg chg="del">
          <ac:chgData name="Sara Naidu Diaz Gonzalez" userId="S::sndiaz4@soy.sena.edu.co::94f02f45-69a4-4ff3-a3dc-fe0d52e2f980" providerId="AD" clId="Web-{5CCAC661-D6C1-730B-149C-7430891B3D95}" dt="2023-09-20T05:18:58.605" v="54"/>
          <ac:spMkLst>
            <pc:docMk/>
            <pc:sldMk cId="67825312" sldId="313"/>
            <ac:spMk id="2" creationId="{78C45851-7E59-03C9-8F41-A333983EABE0}"/>
          </ac:spMkLst>
        </pc:spChg>
        <pc:spChg chg="del">
          <ac:chgData name="Sara Naidu Diaz Gonzalez" userId="S::sndiaz4@soy.sena.edu.co::94f02f45-69a4-4ff3-a3dc-fe0d52e2f980" providerId="AD" clId="Web-{5CCAC661-D6C1-730B-149C-7430891B3D95}" dt="2023-09-20T05:18:56.246" v="53"/>
          <ac:spMkLst>
            <pc:docMk/>
            <pc:sldMk cId="67825312" sldId="313"/>
            <ac:spMk id="3" creationId="{E74B03D7-38EE-D248-0B7C-EEC585FADB17}"/>
          </ac:spMkLst>
        </pc:spChg>
        <pc:spChg chg="add mod">
          <ac:chgData name="Sara Naidu Diaz Gonzalez" userId="S::sndiaz4@soy.sena.edu.co::94f02f45-69a4-4ff3-a3dc-fe0d52e2f980" providerId="AD" clId="Web-{5CCAC661-D6C1-730B-149C-7430891B3D95}" dt="2023-09-20T05:14:42.597" v="19" actId="1076"/>
          <ac:spMkLst>
            <pc:docMk/>
            <pc:sldMk cId="67825312" sldId="313"/>
            <ac:spMk id="5" creationId="{88C324D0-9E7C-ADA5-CC12-08D0B4909834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19:01.715" v="56" actId="14100"/>
          <ac:picMkLst>
            <pc:docMk/>
            <pc:sldMk cId="67825312" sldId="313"/>
            <ac:picMk id="6" creationId="{A32008C0-E73B-85EA-5BA7-72F017735F82}"/>
          </ac:picMkLst>
        </pc:picChg>
        <pc:picChg chg="add">
          <ac:chgData name="Sara Naidu Diaz Gonzalez" userId="S::sndiaz4@soy.sena.edu.co::94f02f45-69a4-4ff3-a3dc-fe0d52e2f980" providerId="AD" clId="Web-{5CCAC661-D6C1-730B-149C-7430891B3D95}" dt="2023-09-20T05:19:06.152" v="57"/>
          <ac:picMkLst>
            <pc:docMk/>
            <pc:sldMk cId="67825312" sldId="313"/>
            <ac:picMk id="8" creationId="{4A4F9E84-07FA-85EC-A12C-16653059C2A0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5:28.898" v="96" actId="14100"/>
          <ac:picMkLst>
            <pc:docMk/>
            <pc:sldMk cId="67825312" sldId="313"/>
            <ac:picMk id="9" creationId="{8E292E02-2A93-5DED-F38C-0C5212B79322}"/>
          </ac:picMkLst>
        </pc:picChg>
      </pc:sldChg>
      <pc:sldChg chg="addSp delSp modSp">
        <pc:chgData name="Sara Naidu Diaz Gonzalez" userId="S::sndiaz4@soy.sena.edu.co::94f02f45-69a4-4ff3-a3dc-fe0d52e2f980" providerId="AD" clId="Web-{5CCAC661-D6C1-730B-149C-7430891B3D95}" dt="2023-09-20T05:25:54.227" v="99" actId="14100"/>
        <pc:sldMkLst>
          <pc:docMk/>
          <pc:sldMk cId="4182329302" sldId="314"/>
        </pc:sldMkLst>
        <pc:spChg chg="del">
          <ac:chgData name="Sara Naidu Diaz Gonzalez" userId="S::sndiaz4@soy.sena.edu.co::94f02f45-69a4-4ff3-a3dc-fe0d52e2f980" providerId="AD" clId="Web-{5CCAC661-D6C1-730B-149C-7430891B3D95}" dt="2023-09-20T05:19:37.700" v="58"/>
          <ac:spMkLst>
            <pc:docMk/>
            <pc:sldMk cId="4182329302" sldId="314"/>
            <ac:spMk id="2" creationId="{2D9E3759-CC5D-7B72-2439-24E16496EFA8}"/>
          </ac:spMkLst>
        </pc:spChg>
        <pc:spChg chg="del">
          <ac:chgData name="Sara Naidu Diaz Gonzalez" userId="S::sndiaz4@soy.sena.edu.co::94f02f45-69a4-4ff3-a3dc-fe0d52e2f980" providerId="AD" clId="Web-{5CCAC661-D6C1-730B-149C-7430891B3D95}" dt="2023-09-20T05:19:38.606" v="59"/>
          <ac:spMkLst>
            <pc:docMk/>
            <pc:sldMk cId="4182329302" sldId="314"/>
            <ac:spMk id="3" creationId="{2C286925-4647-A922-C73C-862E50D87213}"/>
          </ac:spMkLst>
        </pc:spChg>
        <pc:spChg chg="add">
          <ac:chgData name="Sara Naidu Diaz Gonzalez" userId="S::sndiaz4@soy.sena.edu.co::94f02f45-69a4-4ff3-a3dc-fe0d52e2f980" providerId="AD" clId="Web-{5CCAC661-D6C1-730B-149C-7430891B3D95}" dt="2023-09-20T05:14:45.832" v="20"/>
          <ac:spMkLst>
            <pc:docMk/>
            <pc:sldMk cId="4182329302" sldId="314"/>
            <ac:spMk id="5" creationId="{481DC2D6-7349-90C9-7723-B9311B9BD26D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20:04.951" v="63" actId="1076"/>
          <ac:picMkLst>
            <pc:docMk/>
            <pc:sldMk cId="4182329302" sldId="314"/>
            <ac:picMk id="6" creationId="{FBB584D6-CA4F-68A8-2572-7D440CF14F93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0:10.373" v="65" actId="1076"/>
          <ac:picMkLst>
            <pc:docMk/>
            <pc:sldMk cId="4182329302" sldId="314"/>
            <ac:picMk id="8" creationId="{F1CE6E56-B79A-4934-7EA9-45BF878676A5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5:54.227" v="99" actId="14100"/>
          <ac:picMkLst>
            <pc:docMk/>
            <pc:sldMk cId="4182329302" sldId="314"/>
            <ac:picMk id="9" creationId="{6094CECF-081F-1DD2-A077-FAD5D3DC64AE}"/>
          </ac:picMkLst>
        </pc:picChg>
      </pc:sldChg>
      <pc:sldChg chg="addSp delSp modSp">
        <pc:chgData name="Sara Naidu Diaz Gonzalez" userId="S::sndiaz4@soy.sena.edu.co::94f02f45-69a4-4ff3-a3dc-fe0d52e2f980" providerId="AD" clId="Web-{5CCAC661-D6C1-730B-149C-7430891B3D95}" dt="2023-09-20T05:26:13.134" v="102" actId="14100"/>
        <pc:sldMkLst>
          <pc:docMk/>
          <pc:sldMk cId="4136985402" sldId="315"/>
        </pc:sldMkLst>
        <pc:spChg chg="del">
          <ac:chgData name="Sara Naidu Diaz Gonzalez" userId="S::sndiaz4@soy.sena.edu.co::94f02f45-69a4-4ff3-a3dc-fe0d52e2f980" providerId="AD" clId="Web-{5CCAC661-D6C1-730B-149C-7430891B3D95}" dt="2023-09-20T05:21:12.062" v="67"/>
          <ac:spMkLst>
            <pc:docMk/>
            <pc:sldMk cId="4136985402" sldId="315"/>
            <ac:spMk id="2" creationId="{9A35EB4B-C240-8C7E-331C-6B40CFC06E7D}"/>
          </ac:spMkLst>
        </pc:spChg>
        <pc:spChg chg="del">
          <ac:chgData name="Sara Naidu Diaz Gonzalez" userId="S::sndiaz4@soy.sena.edu.co::94f02f45-69a4-4ff3-a3dc-fe0d52e2f980" providerId="AD" clId="Web-{5CCAC661-D6C1-730B-149C-7430891B3D95}" dt="2023-09-20T05:21:09.687" v="66"/>
          <ac:spMkLst>
            <pc:docMk/>
            <pc:sldMk cId="4136985402" sldId="315"/>
            <ac:spMk id="3" creationId="{33F60B96-E346-032A-EB88-83AD13A20ECE}"/>
          </ac:spMkLst>
        </pc:spChg>
        <pc:spChg chg="add">
          <ac:chgData name="Sara Naidu Diaz Gonzalez" userId="S::sndiaz4@soy.sena.edu.co::94f02f45-69a4-4ff3-a3dc-fe0d52e2f980" providerId="AD" clId="Web-{5CCAC661-D6C1-730B-149C-7430891B3D95}" dt="2023-09-20T05:14:48.504" v="21"/>
          <ac:spMkLst>
            <pc:docMk/>
            <pc:sldMk cId="4136985402" sldId="315"/>
            <ac:spMk id="5" creationId="{B3E9439B-0054-D157-81EE-E0BB82861BF3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21:14.813" v="69" actId="14100"/>
          <ac:picMkLst>
            <pc:docMk/>
            <pc:sldMk cId="4136985402" sldId="315"/>
            <ac:picMk id="6" creationId="{5C298E82-557D-1C32-6319-BE91F891C4E5}"/>
          </ac:picMkLst>
        </pc:picChg>
        <pc:picChg chg="add">
          <ac:chgData name="Sara Naidu Diaz Gonzalez" userId="S::sndiaz4@soy.sena.edu.co::94f02f45-69a4-4ff3-a3dc-fe0d52e2f980" providerId="AD" clId="Web-{5CCAC661-D6C1-730B-149C-7430891B3D95}" dt="2023-09-20T05:21:19.594" v="70"/>
          <ac:picMkLst>
            <pc:docMk/>
            <pc:sldMk cId="4136985402" sldId="315"/>
            <ac:picMk id="8" creationId="{C609D5EF-134E-C614-C6F3-DBF46FCFA03A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6:13.134" v="102" actId="14100"/>
          <ac:picMkLst>
            <pc:docMk/>
            <pc:sldMk cId="4136985402" sldId="315"/>
            <ac:picMk id="9" creationId="{4B1632BC-7008-7924-333B-8584F19B5E2E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27:05.120" v="108" actId="14100"/>
        <pc:sldMkLst>
          <pc:docMk/>
          <pc:sldMk cId="3492173308" sldId="325"/>
        </pc:sldMkLst>
        <pc:spChg chg="add del mod">
          <ac:chgData name="Sara Naidu Diaz Gonzalez" userId="S::sndiaz4@soy.sena.edu.co::94f02f45-69a4-4ff3-a3dc-fe0d52e2f980" providerId="AD" clId="Web-{5CCAC661-D6C1-730B-149C-7430891B3D95}" dt="2023-09-20T05:24:08.787" v="86"/>
          <ac:spMkLst>
            <pc:docMk/>
            <pc:sldMk cId="3492173308" sldId="325"/>
            <ac:spMk id="3" creationId="{DA9AF67B-A06A-C35F-10EA-A7207A0AAE57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24:16.459" v="89"/>
          <ac:picMkLst>
            <pc:docMk/>
            <pc:sldMk cId="3492173308" sldId="325"/>
            <ac:picMk id="4" creationId="{FFDCC942-56F6-5542-38FD-B40E7F2A5136}"/>
          </ac:picMkLst>
        </pc:picChg>
        <pc:picChg chg="del">
          <ac:chgData name="Sara Naidu Diaz Gonzalez" userId="S::sndiaz4@soy.sena.edu.co::94f02f45-69a4-4ff3-a3dc-fe0d52e2f980" providerId="AD" clId="Web-{5CCAC661-D6C1-730B-149C-7430891B3D95}" dt="2023-09-20T05:23:10.050" v="81"/>
          <ac:picMkLst>
            <pc:docMk/>
            <pc:sldMk cId="3492173308" sldId="325"/>
            <ac:picMk id="6" creationId="{5C298E82-557D-1C32-6319-BE91F891C4E5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7:05.120" v="108" actId="14100"/>
          <ac:picMkLst>
            <pc:docMk/>
            <pc:sldMk cId="3492173308" sldId="325"/>
            <ac:picMk id="7" creationId="{75A0C6CC-8405-E0C2-F65A-A1E54C9F7856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26:45.745" v="105" actId="14100"/>
        <pc:sldMkLst>
          <pc:docMk/>
          <pc:sldMk cId="1237761565" sldId="326"/>
        </pc:sldMkLst>
        <pc:spChg chg="add del mod">
          <ac:chgData name="Sara Naidu Diaz Gonzalez" userId="S::sndiaz4@soy.sena.edu.co::94f02f45-69a4-4ff3-a3dc-fe0d52e2f980" providerId="AD" clId="Web-{5CCAC661-D6C1-730B-149C-7430891B3D95}" dt="2023-09-20T05:23:01.847" v="77"/>
          <ac:spMkLst>
            <pc:docMk/>
            <pc:sldMk cId="1237761565" sldId="326"/>
            <ac:spMk id="3" creationId="{12ED0E34-BBD2-C150-8702-0FBC2EAB2381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23:07.550" v="80"/>
          <ac:picMkLst>
            <pc:docMk/>
            <pc:sldMk cId="1237761565" sldId="326"/>
            <ac:picMk id="4" creationId="{645FA31B-92AD-6809-4DBD-84F69F6FE7B3}"/>
          </ac:picMkLst>
        </pc:picChg>
        <pc:picChg chg="del">
          <ac:chgData name="Sara Naidu Diaz Gonzalez" userId="S::sndiaz4@soy.sena.edu.co::94f02f45-69a4-4ff3-a3dc-fe0d52e2f980" providerId="AD" clId="Web-{5CCAC661-D6C1-730B-149C-7430891B3D95}" dt="2023-09-20T05:23:00.503" v="76"/>
          <ac:picMkLst>
            <pc:docMk/>
            <pc:sldMk cId="1237761565" sldId="326"/>
            <ac:picMk id="6" creationId="{5C298E82-557D-1C32-6319-BE91F891C4E5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6:45.745" v="105" actId="14100"/>
          <ac:picMkLst>
            <pc:docMk/>
            <pc:sldMk cId="1237761565" sldId="326"/>
            <ac:picMk id="7" creationId="{0C1E3DD1-2DE3-A47E-CF83-818FC1949A87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2:45.459" v="181" actId="1076"/>
        <pc:sldMkLst>
          <pc:docMk/>
          <pc:sldMk cId="1178761953" sldId="327"/>
        </pc:sldMkLst>
        <pc:spChg chg="del">
          <ac:chgData name="Sara Naidu Diaz Gonzalez" userId="S::sndiaz4@soy.sena.edu.co::94f02f45-69a4-4ff3-a3dc-fe0d52e2f980" providerId="AD" clId="Web-{5CCAC661-D6C1-730B-149C-7430891B3D95}" dt="2023-09-20T05:30:21.470" v="143"/>
          <ac:spMkLst>
            <pc:docMk/>
            <pc:sldMk cId="1178761953" sldId="327"/>
            <ac:spMk id="3" creationId="{DA9AF67B-A06A-C35F-10EA-A7207A0AAE57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32:41.677" v="178" actId="1076"/>
          <ac:picMkLst>
            <pc:docMk/>
            <pc:sldMk cId="1178761953" sldId="327"/>
            <ac:picMk id="2" creationId="{A83D081E-36A8-39BC-6A14-9CD4E32BCDBB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32:40.381" v="177" actId="1076"/>
          <ac:picMkLst>
            <pc:docMk/>
            <pc:sldMk cId="1178761953" sldId="327"/>
            <ac:picMk id="4" creationId="{E98C8217-E21A-E8A8-96B2-5D56A12260F2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2:45.459" v="181" actId="1076"/>
          <ac:picMkLst>
            <pc:docMk/>
            <pc:sldMk cId="1178761953" sldId="327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2:07.333" v="172" actId="14100"/>
        <pc:sldMkLst>
          <pc:docMk/>
          <pc:sldMk cId="2712479831" sldId="328"/>
        </pc:sldMkLst>
        <pc:spChg chg="del">
          <ac:chgData name="Sara Naidu Diaz Gonzalez" userId="S::sndiaz4@soy.sena.edu.co::94f02f45-69a4-4ff3-a3dc-fe0d52e2f980" providerId="AD" clId="Web-{5CCAC661-D6C1-730B-149C-7430891B3D95}" dt="2023-09-20T05:30:07.438" v="139"/>
          <ac:spMkLst>
            <pc:docMk/>
            <pc:sldMk cId="2712479831" sldId="328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1:49.832" v="163" actId="1076"/>
          <ac:picMkLst>
            <pc:docMk/>
            <pc:sldMk cId="2712479831" sldId="328"/>
            <ac:picMk id="2" creationId="{8A607829-2366-9F58-AAC7-E6968722A101}"/>
          </ac:picMkLst>
        </pc:picChg>
        <pc:picChg chg="add mod ord">
          <ac:chgData name="Sara Naidu Diaz Gonzalez" userId="S::sndiaz4@soy.sena.edu.co::94f02f45-69a4-4ff3-a3dc-fe0d52e2f980" providerId="AD" clId="Web-{5CCAC661-D6C1-730B-149C-7430891B3D95}" dt="2023-09-20T05:31:58.551" v="167"/>
          <ac:picMkLst>
            <pc:docMk/>
            <pc:sldMk cId="2712479831" sldId="328"/>
            <ac:picMk id="4" creationId="{3FDD8F12-F3A1-F554-094B-E9F5DA2A5D17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2:07.333" v="172" actId="14100"/>
          <ac:picMkLst>
            <pc:docMk/>
            <pc:sldMk cId="2712479831" sldId="328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28:58.467" v="126" actId="1076"/>
        <pc:sldMkLst>
          <pc:docMk/>
          <pc:sldMk cId="2989273472" sldId="329"/>
        </pc:sldMkLst>
        <pc:spChg chg="del">
          <ac:chgData name="Sara Naidu Diaz Gonzalez" userId="S::sndiaz4@soy.sena.edu.co::94f02f45-69a4-4ff3-a3dc-fe0d52e2f980" providerId="AD" clId="Web-{5CCAC661-D6C1-730B-149C-7430891B3D95}" dt="2023-09-20T05:28:20.247" v="112"/>
          <ac:spMkLst>
            <pc:docMk/>
            <pc:sldMk cId="2989273472" sldId="329"/>
            <ac:spMk id="3" creationId="{DA9AF67B-A06A-C35F-10EA-A7207A0AAE57}"/>
          </ac:spMkLst>
        </pc:spChg>
        <pc:picChg chg="add mod ord">
          <ac:chgData name="Sara Naidu Diaz Gonzalez" userId="S::sndiaz4@soy.sena.edu.co::94f02f45-69a4-4ff3-a3dc-fe0d52e2f980" providerId="AD" clId="Web-{5CCAC661-D6C1-730B-149C-7430891B3D95}" dt="2023-09-20T05:28:36.482" v="121"/>
          <ac:picMkLst>
            <pc:docMk/>
            <pc:sldMk cId="2989273472" sldId="329"/>
            <ac:picMk id="2" creationId="{0CF78860-186B-9D35-A661-25BCA3409B99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28:58.467" v="126" actId="1076"/>
          <ac:picMkLst>
            <pc:docMk/>
            <pc:sldMk cId="2989273472" sldId="329"/>
            <ac:picMk id="4" creationId="{0A2FD5D1-5D4B-8ED5-5796-F12B0E3A4129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28:37.654" v="122" actId="1076"/>
          <ac:picMkLst>
            <pc:docMk/>
            <pc:sldMk cId="2989273472" sldId="329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1:09.581" v="158" actId="1076"/>
        <pc:sldMkLst>
          <pc:docMk/>
          <pc:sldMk cId="3673714276" sldId="330"/>
        </pc:sldMkLst>
        <pc:spChg chg="del">
          <ac:chgData name="Sara Naidu Diaz Gonzalez" userId="S::sndiaz4@soy.sena.edu.co::94f02f45-69a4-4ff3-a3dc-fe0d52e2f980" providerId="AD" clId="Web-{5CCAC661-D6C1-730B-149C-7430891B3D95}" dt="2023-09-20T05:29:19.218" v="127"/>
          <ac:spMkLst>
            <pc:docMk/>
            <pc:sldMk cId="3673714276" sldId="330"/>
            <ac:spMk id="3" creationId="{DA9AF67B-A06A-C35F-10EA-A7207A0AAE57}"/>
          </ac:spMkLst>
        </pc:spChg>
        <pc:spChg chg="add del mod">
          <ac:chgData name="Sara Naidu Diaz Gonzalez" userId="S::sndiaz4@soy.sena.edu.co::94f02f45-69a4-4ff3-a3dc-fe0d52e2f980" providerId="AD" clId="Web-{5CCAC661-D6C1-730B-149C-7430891B3D95}" dt="2023-09-20T05:29:22.671" v="129"/>
          <ac:spMkLst>
            <pc:docMk/>
            <pc:sldMk cId="3673714276" sldId="330"/>
            <ac:spMk id="6" creationId="{6B93E571-AC7A-ED30-4A2C-F2DA547BDFDA}"/>
          </ac:spMkLst>
        </pc:spChg>
        <pc:spChg chg="add del mod">
          <ac:chgData name="Sara Naidu Diaz Gonzalez" userId="S::sndiaz4@soy.sena.edu.co::94f02f45-69a4-4ff3-a3dc-fe0d52e2f980" providerId="AD" clId="Web-{5CCAC661-D6C1-730B-149C-7430891B3D95}" dt="2023-09-20T05:29:36.375" v="133"/>
          <ac:spMkLst>
            <pc:docMk/>
            <pc:sldMk cId="3673714276" sldId="330"/>
            <ac:spMk id="10" creationId="{5EBB1453-9B7D-ED2B-E9E7-E8607AE65E34}"/>
          </ac:spMkLst>
        </pc:spChg>
        <pc:picChg chg="add del mod ord">
          <ac:chgData name="Sara Naidu Diaz Gonzalez" userId="S::sndiaz4@soy.sena.edu.co::94f02f45-69a4-4ff3-a3dc-fe0d52e2f980" providerId="AD" clId="Web-{5CCAC661-D6C1-730B-149C-7430891B3D95}" dt="2023-09-20T05:29:21.546" v="128"/>
          <ac:picMkLst>
            <pc:docMk/>
            <pc:sldMk cId="3673714276" sldId="330"/>
            <ac:picMk id="2" creationId="{4984CFE4-AF3C-6799-9636-1DE512D6E953}"/>
          </ac:picMkLst>
        </pc:picChg>
        <pc:picChg chg="add del mod ord">
          <ac:chgData name="Sara Naidu Diaz Gonzalez" userId="S::sndiaz4@soy.sena.edu.co::94f02f45-69a4-4ff3-a3dc-fe0d52e2f980" providerId="AD" clId="Web-{5CCAC661-D6C1-730B-149C-7430891B3D95}" dt="2023-09-20T05:29:33.578" v="132"/>
          <ac:picMkLst>
            <pc:docMk/>
            <pc:sldMk cId="3673714276" sldId="330"/>
            <ac:picMk id="7" creationId="{A7C5D16D-2F9F-4C9A-B731-B294F64D12E6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1:05.362" v="155" actId="688"/>
          <ac:picMkLst>
            <pc:docMk/>
            <pc:sldMk cId="3673714276" sldId="330"/>
            <ac:picMk id="8" creationId="{C609D5EF-134E-C614-C6F3-DBF46FCFA03A}"/>
          </ac:picMkLst>
        </pc:picChg>
        <pc:picChg chg="add del mod">
          <ac:chgData name="Sara Naidu Diaz Gonzalez" userId="S::sndiaz4@soy.sena.edu.co::94f02f45-69a4-4ff3-a3dc-fe0d52e2f980" providerId="AD" clId="Web-{5CCAC661-D6C1-730B-149C-7430891B3D95}" dt="2023-09-20T05:29:39.750" v="135"/>
          <ac:picMkLst>
            <pc:docMk/>
            <pc:sldMk cId="3673714276" sldId="330"/>
            <ac:picMk id="11" creationId="{D14B9434-A439-4244-DFC1-CAB92457B817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31:09.581" v="158" actId="1076"/>
          <ac:picMkLst>
            <pc:docMk/>
            <pc:sldMk cId="3673714276" sldId="330"/>
            <ac:picMk id="12" creationId="{15483786-4B58-87EE-3022-409EB931A0D7}"/>
          </ac:picMkLst>
        </pc:picChg>
        <pc:picChg chg="add mod ord">
          <ac:chgData name="Sara Naidu Diaz Gonzalez" userId="S::sndiaz4@soy.sena.edu.co::94f02f45-69a4-4ff3-a3dc-fe0d52e2f980" providerId="AD" clId="Web-{5CCAC661-D6C1-730B-149C-7430891B3D95}" dt="2023-09-20T05:31:02.049" v="153"/>
          <ac:picMkLst>
            <pc:docMk/>
            <pc:sldMk cId="3673714276" sldId="330"/>
            <ac:picMk id="13" creationId="{2503BFBC-FAB0-9439-5D4A-19E61B88D860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7:07.107" v="225" actId="1076"/>
        <pc:sldMkLst>
          <pc:docMk/>
          <pc:sldMk cId="1077614942" sldId="331"/>
        </pc:sldMkLst>
        <pc:spChg chg="del">
          <ac:chgData name="Sara Naidu Diaz Gonzalez" userId="S::sndiaz4@soy.sena.edu.co::94f02f45-69a4-4ff3-a3dc-fe0d52e2f980" providerId="AD" clId="Web-{5CCAC661-D6C1-730B-149C-7430891B3D95}" dt="2023-09-20T05:33:44.867" v="191"/>
          <ac:spMkLst>
            <pc:docMk/>
            <pc:sldMk cId="1077614942" sldId="331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6:32.497" v="219" actId="1076"/>
          <ac:picMkLst>
            <pc:docMk/>
            <pc:sldMk cId="1077614942" sldId="331"/>
            <ac:picMk id="2" creationId="{002D5D92-212F-6FE4-FCEE-98C78BB5C4FD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37:03.654" v="223" actId="14100"/>
          <ac:picMkLst>
            <pc:docMk/>
            <pc:sldMk cId="1077614942" sldId="331"/>
            <ac:picMk id="4" creationId="{24FB63A3-1D0E-207B-98B9-12EE6E671F41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7:07.107" v="225" actId="1076"/>
          <ac:picMkLst>
            <pc:docMk/>
            <pc:sldMk cId="1077614942" sldId="331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6:25.825" v="217" actId="1076"/>
        <pc:sldMkLst>
          <pc:docMk/>
          <pc:sldMk cId="3704924744" sldId="332"/>
        </pc:sldMkLst>
        <pc:spChg chg="del">
          <ac:chgData name="Sara Naidu Diaz Gonzalez" userId="S::sndiaz4@soy.sena.edu.co::94f02f45-69a4-4ff3-a3dc-fe0d52e2f980" providerId="AD" clId="Web-{5CCAC661-D6C1-730B-149C-7430891B3D95}" dt="2023-09-20T05:33:28.898" v="188"/>
          <ac:spMkLst>
            <pc:docMk/>
            <pc:sldMk cId="3704924744" sldId="332"/>
            <ac:spMk id="3" creationId="{DA9AF67B-A06A-C35F-10EA-A7207A0AAE57}"/>
          </ac:spMkLst>
        </pc:spChg>
        <pc:spChg chg="mod">
          <ac:chgData name="Sara Naidu Diaz Gonzalez" userId="S::sndiaz4@soy.sena.edu.co::94f02f45-69a4-4ff3-a3dc-fe0d52e2f980" providerId="AD" clId="Web-{5CCAC661-D6C1-730B-149C-7430891B3D95}" dt="2023-09-20T05:33:30.116" v="189"/>
          <ac:spMkLst>
            <pc:docMk/>
            <pc:sldMk cId="3704924744" sldId="332"/>
            <ac:spMk id="5" creationId="{B3E9439B-0054-D157-81EE-E0BB82861BF3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5:31.714" v="210" actId="1076"/>
          <ac:picMkLst>
            <pc:docMk/>
            <pc:sldMk cId="3704924744" sldId="332"/>
            <ac:picMk id="2" creationId="{FCCBBF40-1F9D-127C-35EC-A7993DFAC8D3}"/>
          </ac:picMkLst>
        </pc:picChg>
        <pc:picChg chg="add mod ord">
          <ac:chgData name="Sara Naidu Diaz Gonzalez" userId="S::sndiaz4@soy.sena.edu.co::94f02f45-69a4-4ff3-a3dc-fe0d52e2f980" providerId="AD" clId="Web-{5CCAC661-D6C1-730B-149C-7430891B3D95}" dt="2023-09-20T05:36:22.778" v="215"/>
          <ac:picMkLst>
            <pc:docMk/>
            <pc:sldMk cId="3704924744" sldId="332"/>
            <ac:picMk id="4" creationId="{42222446-C37A-CAAF-5F77-14115CC3BB39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6:25.825" v="217" actId="1076"/>
          <ac:picMkLst>
            <pc:docMk/>
            <pc:sldMk cId="3704924744" sldId="332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5:18.432" v="208" actId="1076"/>
        <pc:sldMkLst>
          <pc:docMk/>
          <pc:sldMk cId="2430432319" sldId="333"/>
        </pc:sldMkLst>
        <pc:spChg chg="del">
          <ac:chgData name="Sara Naidu Diaz Gonzalez" userId="S::sndiaz4@soy.sena.edu.co::94f02f45-69a4-4ff3-a3dc-fe0d52e2f980" providerId="AD" clId="Web-{5CCAC661-D6C1-730B-149C-7430891B3D95}" dt="2023-09-20T05:33:05.428" v="182"/>
          <ac:spMkLst>
            <pc:docMk/>
            <pc:sldMk cId="2430432319" sldId="333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5:18.432" v="208" actId="1076"/>
          <ac:picMkLst>
            <pc:docMk/>
            <pc:sldMk cId="2430432319" sldId="333"/>
            <ac:picMk id="2" creationId="{D2A1F32C-EE71-F949-3E68-DECD895F7FB7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35:09.354" v="201" actId="1076"/>
          <ac:picMkLst>
            <pc:docMk/>
            <pc:sldMk cId="2430432319" sldId="333"/>
            <ac:picMk id="4" creationId="{55D798B9-6A7D-F617-FC3D-90670E5D8CB4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5:14.307" v="205" actId="1076"/>
          <ac:picMkLst>
            <pc:docMk/>
            <pc:sldMk cId="2430432319" sldId="333"/>
            <ac:picMk id="8" creationId="{C609D5EF-134E-C614-C6F3-DBF46FCFA03A}"/>
          </ac:picMkLst>
        </pc:picChg>
      </pc:sldChg>
      <pc:sldChg chg="add del replId">
        <pc:chgData name="Sara Naidu Diaz Gonzalez" userId="S::sndiaz4@soy.sena.edu.co::94f02f45-69a4-4ff3-a3dc-fe0d52e2f980" providerId="AD" clId="Web-{5CCAC661-D6C1-730B-149C-7430891B3D95}" dt="2023-09-20T05:44:12.261" v="270"/>
        <pc:sldMkLst>
          <pc:docMk/>
          <pc:sldMk cId="942142077" sldId="334"/>
        </pc:sldMkLst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46:26.703" v="280" actId="1076"/>
        <pc:sldMkLst>
          <pc:docMk/>
          <pc:sldMk cId="980587104" sldId="335"/>
        </pc:sldMkLst>
        <pc:spChg chg="del">
          <ac:chgData name="Sara Naidu Diaz Gonzalez" userId="S::sndiaz4@soy.sena.edu.co::94f02f45-69a4-4ff3-a3dc-fe0d52e2f980" providerId="AD" clId="Web-{5CCAC661-D6C1-730B-149C-7430891B3D95}" dt="2023-09-20T05:39:37.690" v="241"/>
          <ac:spMkLst>
            <pc:docMk/>
            <pc:sldMk cId="980587104" sldId="335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46:22.515" v="278" actId="1076"/>
          <ac:picMkLst>
            <pc:docMk/>
            <pc:sldMk cId="980587104" sldId="335"/>
            <ac:picMk id="2" creationId="{810E477E-0FA9-EBFE-DE1E-652D7B091EAA}"/>
          </ac:picMkLst>
        </pc:picChg>
        <pc:picChg chg="add del mod">
          <ac:chgData name="Sara Naidu Diaz Gonzalez" userId="S::sndiaz4@soy.sena.edu.co::94f02f45-69a4-4ff3-a3dc-fe0d52e2f980" providerId="AD" clId="Web-{5CCAC661-D6C1-730B-149C-7430891B3D95}" dt="2023-09-20T05:45:29.842" v="272"/>
          <ac:picMkLst>
            <pc:docMk/>
            <pc:sldMk cId="980587104" sldId="335"/>
            <ac:picMk id="4" creationId="{DCA56445-397C-419A-A5C9-C3992C288923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46:18.437" v="276" actId="1076"/>
          <ac:picMkLst>
            <pc:docMk/>
            <pc:sldMk cId="980587104" sldId="335"/>
            <ac:picMk id="6" creationId="{DF6EBE8D-B0C0-D9A8-EEC1-F4CEF681BB48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46:26.703" v="280" actId="1076"/>
          <ac:picMkLst>
            <pc:docMk/>
            <pc:sldMk cId="980587104" sldId="335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39:04.611" v="235" actId="1076"/>
        <pc:sldMkLst>
          <pc:docMk/>
          <pc:sldMk cId="3199695841" sldId="336"/>
        </pc:sldMkLst>
        <pc:spChg chg="del">
          <ac:chgData name="Sara Naidu Diaz Gonzalez" userId="S::sndiaz4@soy.sena.edu.co::94f02f45-69a4-4ff3-a3dc-fe0d52e2f980" providerId="AD" clId="Web-{5CCAC661-D6C1-730B-149C-7430891B3D95}" dt="2023-09-20T05:33:59.805" v="193"/>
          <ac:spMkLst>
            <pc:docMk/>
            <pc:sldMk cId="3199695841" sldId="336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7:18.592" v="229" actId="14100"/>
          <ac:picMkLst>
            <pc:docMk/>
            <pc:sldMk cId="3199695841" sldId="336"/>
            <ac:picMk id="2" creationId="{A587F6A3-61BC-78F0-B2F7-D24E8D7AC442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39:01.611" v="233" actId="1076"/>
          <ac:picMkLst>
            <pc:docMk/>
            <pc:sldMk cId="3199695841" sldId="336"/>
            <ac:picMk id="4" creationId="{B3C9E9CA-6388-35F1-FCD5-99307E1F814B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39:04.611" v="235" actId="1076"/>
          <ac:picMkLst>
            <pc:docMk/>
            <pc:sldMk cId="3199695841" sldId="336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48:14.003" v="286" actId="1076"/>
        <pc:sldMkLst>
          <pc:docMk/>
          <pc:sldMk cId="263995446" sldId="337"/>
        </pc:sldMkLst>
        <pc:spChg chg="del">
          <ac:chgData name="Sara Naidu Diaz Gonzalez" userId="S::sndiaz4@soy.sena.edu.co::94f02f45-69a4-4ff3-a3dc-fe0d52e2f980" providerId="AD" clId="Web-{5CCAC661-D6C1-730B-149C-7430891B3D95}" dt="2023-09-20T05:39:54.253" v="244"/>
          <ac:spMkLst>
            <pc:docMk/>
            <pc:sldMk cId="263995446" sldId="337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39:59.988" v="248" actId="1076"/>
          <ac:picMkLst>
            <pc:docMk/>
            <pc:sldMk cId="263995446" sldId="337"/>
            <ac:picMk id="2" creationId="{836A088A-688D-D898-8AC8-85438E944AEE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48:10.440" v="284" actId="1076"/>
          <ac:picMkLst>
            <pc:docMk/>
            <pc:sldMk cId="263995446" sldId="337"/>
            <ac:picMk id="4" creationId="{A4D47EF9-9349-E268-83B6-F52538684742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48:14.003" v="286" actId="1076"/>
          <ac:picMkLst>
            <pc:docMk/>
            <pc:sldMk cId="263995446" sldId="337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56:29.112" v="320" actId="1076"/>
        <pc:sldMkLst>
          <pc:docMk/>
          <pc:sldMk cId="1538598154" sldId="338"/>
        </pc:sldMkLst>
        <pc:spChg chg="del">
          <ac:chgData name="Sara Naidu Diaz Gonzalez" userId="S::sndiaz4@soy.sena.edu.co::94f02f45-69a4-4ff3-a3dc-fe0d52e2f980" providerId="AD" clId="Web-{5CCAC661-D6C1-730B-149C-7430891B3D95}" dt="2023-09-20T05:42:41.274" v="260"/>
          <ac:spMkLst>
            <pc:docMk/>
            <pc:sldMk cId="1538598154" sldId="338"/>
            <ac:spMk id="3" creationId="{DA9AF67B-A06A-C35F-10EA-A7207A0AAE57}"/>
          </ac:spMkLst>
        </pc:spChg>
        <pc:picChg chg="add del mod">
          <ac:chgData name="Sara Naidu Diaz Gonzalez" userId="S::sndiaz4@soy.sena.edu.co::94f02f45-69a4-4ff3-a3dc-fe0d52e2f980" providerId="AD" clId="Web-{5CCAC661-D6C1-730B-149C-7430891B3D95}" dt="2023-09-20T05:54:28.436" v="312"/>
          <ac:picMkLst>
            <pc:docMk/>
            <pc:sldMk cId="1538598154" sldId="338"/>
            <ac:picMk id="2" creationId="{A07D6A2E-FFC7-A1A9-D80B-5E6A7F84229E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54:33.562" v="316" actId="1076"/>
          <ac:picMkLst>
            <pc:docMk/>
            <pc:sldMk cId="1538598154" sldId="338"/>
            <ac:picMk id="4" creationId="{D5A3BB46-CFAA-6267-2056-4738F85F6BF8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55:27.345" v="319" actId="14100"/>
          <ac:picMkLst>
            <pc:docMk/>
            <pc:sldMk cId="1538598154" sldId="338"/>
            <ac:picMk id="6" creationId="{2FA0285E-3EE0-D75F-02A8-C72FDEF49FC7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56:29.112" v="320" actId="1076"/>
          <ac:picMkLst>
            <pc:docMk/>
            <pc:sldMk cId="1538598154" sldId="338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51:09.868" v="309" actId="1076"/>
        <pc:sldMkLst>
          <pc:docMk/>
          <pc:sldMk cId="3927856041" sldId="339"/>
        </pc:sldMkLst>
        <pc:spChg chg="del">
          <ac:chgData name="Sara Naidu Diaz Gonzalez" userId="S::sndiaz4@soy.sena.edu.co::94f02f45-69a4-4ff3-a3dc-fe0d52e2f980" providerId="AD" clId="Web-{5CCAC661-D6C1-730B-149C-7430891B3D95}" dt="2023-09-20T05:42:06.179" v="253"/>
          <ac:spMkLst>
            <pc:docMk/>
            <pc:sldMk cId="3927856041" sldId="339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50:19.804" v="303" actId="1076"/>
          <ac:picMkLst>
            <pc:docMk/>
            <pc:sldMk cId="3927856041" sldId="339"/>
            <ac:picMk id="2" creationId="{8DA4A453-33D6-BD09-3A80-15C2AD2AB776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51:07.008" v="307" actId="1076"/>
          <ac:picMkLst>
            <pc:docMk/>
            <pc:sldMk cId="3927856041" sldId="339"/>
            <ac:picMk id="4" creationId="{5E9E6FBE-1F7F-222B-1EDA-B138DB0EE012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51:09.868" v="309" actId="1076"/>
          <ac:picMkLst>
            <pc:docMk/>
            <pc:sldMk cId="3927856041" sldId="339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50:12.913" v="301" actId="1076"/>
        <pc:sldMkLst>
          <pc:docMk/>
          <pc:sldMk cId="2574479144" sldId="340"/>
        </pc:sldMkLst>
        <pc:spChg chg="del">
          <ac:chgData name="Sara Naidu Diaz Gonzalez" userId="S::sndiaz4@soy.sena.edu.co::94f02f45-69a4-4ff3-a3dc-fe0d52e2f980" providerId="AD" clId="Web-{5CCAC661-D6C1-730B-149C-7430891B3D95}" dt="2023-09-20T05:41:52.226" v="251"/>
          <ac:spMkLst>
            <pc:docMk/>
            <pc:sldMk cId="2574479144" sldId="340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49:50.069" v="296" actId="1076"/>
          <ac:picMkLst>
            <pc:docMk/>
            <pc:sldMk cId="2574479144" sldId="340"/>
            <ac:picMk id="2" creationId="{A03ADCFE-C6B4-E0D2-E3BC-8BE75592077C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50:09.757" v="299" actId="14100"/>
          <ac:picMkLst>
            <pc:docMk/>
            <pc:sldMk cId="2574479144" sldId="340"/>
            <ac:picMk id="4" creationId="{79962867-E6A5-4247-D1E9-5842B1FFE708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50:12.913" v="301" actId="1076"/>
          <ac:picMkLst>
            <pc:docMk/>
            <pc:sldMk cId="2574479144" sldId="340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5:49:44.928" v="294" actId="688"/>
        <pc:sldMkLst>
          <pc:docMk/>
          <pc:sldMk cId="2120938622" sldId="341"/>
        </pc:sldMkLst>
        <pc:spChg chg="del">
          <ac:chgData name="Sara Naidu Diaz Gonzalez" userId="S::sndiaz4@soy.sena.edu.co::94f02f45-69a4-4ff3-a3dc-fe0d52e2f980" providerId="AD" clId="Web-{5CCAC661-D6C1-730B-149C-7430891B3D95}" dt="2023-09-20T05:41:37.866" v="249"/>
          <ac:spMkLst>
            <pc:docMk/>
            <pc:sldMk cId="2120938622" sldId="341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49:42.521" v="292" actId="1076"/>
          <ac:picMkLst>
            <pc:docMk/>
            <pc:sldMk cId="2120938622" sldId="341"/>
            <ac:picMk id="2" creationId="{574AF22A-0F30-2D29-125C-1BC1D530E51F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5:49:40.334" v="291" actId="14100"/>
          <ac:picMkLst>
            <pc:docMk/>
            <pc:sldMk cId="2120938622" sldId="341"/>
            <ac:picMk id="4" creationId="{02DAC406-C1DE-0721-E75F-A8F50E028346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5:49:44.928" v="294" actId="688"/>
          <ac:picMkLst>
            <pc:docMk/>
            <pc:sldMk cId="2120938622" sldId="341"/>
            <ac:picMk id="8" creationId="{C609D5EF-134E-C614-C6F3-DBF46FCFA03A}"/>
          </ac:picMkLst>
        </pc:picChg>
      </pc:sldChg>
      <pc:sldChg chg="add del replId">
        <pc:chgData name="Sara Naidu Diaz Gonzalez" userId="S::sndiaz4@soy.sena.edu.co::94f02f45-69a4-4ff3-a3dc-fe0d52e2f980" providerId="AD" clId="Web-{5CCAC661-D6C1-730B-149C-7430891B3D95}" dt="2023-09-20T05:44:10.199" v="269"/>
        <pc:sldMkLst>
          <pc:docMk/>
          <pc:sldMk cId="333219366" sldId="342"/>
        </pc:sldMkLst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6:03:43.601" v="342" actId="688"/>
        <pc:sldMkLst>
          <pc:docMk/>
          <pc:sldMk cId="2611040079" sldId="343"/>
        </pc:sldMkLst>
        <pc:spChg chg="del">
          <ac:chgData name="Sara Naidu Diaz Gonzalez" userId="S::sndiaz4@soy.sena.edu.co::94f02f45-69a4-4ff3-a3dc-fe0d52e2f980" providerId="AD" clId="Web-{5CCAC661-D6C1-730B-149C-7430891B3D95}" dt="2023-09-20T05:43:29.963" v="267"/>
          <ac:spMkLst>
            <pc:docMk/>
            <pc:sldMk cId="2611040079" sldId="343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6:02:51.630" v="338" actId="1076"/>
          <ac:picMkLst>
            <pc:docMk/>
            <pc:sldMk cId="2611040079" sldId="343"/>
            <ac:picMk id="2" creationId="{7BE43158-A221-2A17-2854-3A7FEE16016E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6:03:42.038" v="341" actId="14100"/>
          <ac:picMkLst>
            <pc:docMk/>
            <pc:sldMk cId="2611040079" sldId="343"/>
            <ac:picMk id="3" creationId="{BA169211-D5A5-956B-B8ED-536B99F15C87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6:03:43.601" v="342" actId="688"/>
          <ac:picMkLst>
            <pc:docMk/>
            <pc:sldMk cId="2611040079" sldId="343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6:02:45.896" v="336" actId="14100"/>
        <pc:sldMkLst>
          <pc:docMk/>
          <pc:sldMk cId="3726232992" sldId="344"/>
        </pc:sldMkLst>
        <pc:spChg chg="del">
          <ac:chgData name="Sara Naidu Diaz Gonzalez" userId="S::sndiaz4@soy.sena.edu.co::94f02f45-69a4-4ff3-a3dc-fe0d52e2f980" providerId="AD" clId="Web-{5CCAC661-D6C1-730B-149C-7430891B3D95}" dt="2023-09-20T05:43:16.369" v="264"/>
          <ac:spMkLst>
            <pc:docMk/>
            <pc:sldMk cId="3726232992" sldId="344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6:02:45.896" v="336" actId="14100"/>
          <ac:picMkLst>
            <pc:docMk/>
            <pc:sldMk cId="3726232992" sldId="344"/>
            <ac:picMk id="2" creationId="{434C0BD0-EC3B-81E7-B42A-6F2B6B08299D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6:02:39.771" v="333" actId="14100"/>
          <ac:picMkLst>
            <pc:docMk/>
            <pc:sldMk cId="3726232992" sldId="344"/>
            <ac:picMk id="3" creationId="{2F6ECE04-3D48-6D41-1ECF-8C6E25885A49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6:02:43.067" v="335" actId="1076"/>
          <ac:picMkLst>
            <pc:docMk/>
            <pc:sldMk cId="3726232992" sldId="344"/>
            <ac:picMk id="8" creationId="{C609D5EF-134E-C614-C6F3-DBF46FCFA03A}"/>
          </ac:picMkLst>
        </pc:picChg>
      </pc:sldChg>
      <pc:sldChg chg="addSp delSp modSp add replId">
        <pc:chgData name="Sara Naidu Diaz Gonzalez" userId="S::sndiaz4@soy.sena.edu.co::94f02f45-69a4-4ff3-a3dc-fe0d52e2f980" providerId="AD" clId="Web-{5CCAC661-D6C1-730B-149C-7430891B3D95}" dt="2023-09-20T06:00:50.167" v="330" actId="1076"/>
        <pc:sldMkLst>
          <pc:docMk/>
          <pc:sldMk cId="1484395712" sldId="345"/>
        </pc:sldMkLst>
        <pc:spChg chg="del">
          <ac:chgData name="Sara Naidu Diaz Gonzalez" userId="S::sndiaz4@soy.sena.edu.co::94f02f45-69a4-4ff3-a3dc-fe0d52e2f980" providerId="AD" clId="Web-{5CCAC661-D6C1-730B-149C-7430891B3D95}" dt="2023-09-20T05:42:55.368" v="262"/>
          <ac:spMkLst>
            <pc:docMk/>
            <pc:sldMk cId="1484395712" sldId="345"/>
            <ac:spMk id="3" creationId="{DA9AF67B-A06A-C35F-10EA-A7207A0AAE57}"/>
          </ac:spMkLst>
        </pc:spChg>
        <pc:picChg chg="add mod">
          <ac:chgData name="Sara Naidu Diaz Gonzalez" userId="S::sndiaz4@soy.sena.edu.co::94f02f45-69a4-4ff3-a3dc-fe0d52e2f980" providerId="AD" clId="Web-{5CCAC661-D6C1-730B-149C-7430891B3D95}" dt="2023-09-20T05:56:38.675" v="322" actId="1076"/>
          <ac:picMkLst>
            <pc:docMk/>
            <pc:sldMk cId="1484395712" sldId="345"/>
            <ac:picMk id="2" creationId="{C7D41AE2-0936-F8CF-E6A1-CB800843B317}"/>
          </ac:picMkLst>
        </pc:picChg>
        <pc:picChg chg="add mod">
          <ac:chgData name="Sara Naidu Diaz Gonzalez" userId="S::sndiaz4@soy.sena.edu.co::94f02f45-69a4-4ff3-a3dc-fe0d52e2f980" providerId="AD" clId="Web-{5CCAC661-D6C1-730B-149C-7430891B3D95}" dt="2023-09-20T06:00:46.182" v="328" actId="1076"/>
          <ac:picMkLst>
            <pc:docMk/>
            <pc:sldMk cId="1484395712" sldId="345"/>
            <ac:picMk id="4" creationId="{B1524E41-32E6-7F21-E66B-71813C06BB53}"/>
          </ac:picMkLst>
        </pc:picChg>
        <pc:picChg chg="mod">
          <ac:chgData name="Sara Naidu Diaz Gonzalez" userId="S::sndiaz4@soy.sena.edu.co::94f02f45-69a4-4ff3-a3dc-fe0d52e2f980" providerId="AD" clId="Web-{5CCAC661-D6C1-730B-149C-7430891B3D95}" dt="2023-09-20T06:00:50.167" v="330" actId="1076"/>
          <ac:picMkLst>
            <pc:docMk/>
            <pc:sldMk cId="1484395712" sldId="345"/>
            <ac:picMk id="8" creationId="{C609D5EF-134E-C614-C6F3-DBF46FCFA03A}"/>
          </ac:picMkLst>
        </pc:picChg>
      </pc:sldChg>
    </pc:docChg>
  </pc:docChgLst>
  <pc:docChgLst>
    <pc:chgData name="Sara Naidu Diaz Gonzalez" userId="S::sndiaz4@soy.sena.edu.co::94f02f45-69a4-4ff3-a3dc-fe0d52e2f980" providerId="AD" clId="Web-{1A74C16D-84BD-4C4C-B7D1-34AE246AC4E6}"/>
    <pc:docChg chg="delSld modSld sldOrd">
      <pc:chgData name="Sara Naidu Diaz Gonzalez" userId="S::sndiaz4@soy.sena.edu.co::94f02f45-69a4-4ff3-a3dc-fe0d52e2f980" providerId="AD" clId="Web-{1A74C16D-84BD-4C4C-B7D1-34AE246AC4E6}" dt="2023-09-20T14:26:59.201" v="43" actId="20577"/>
      <pc:docMkLst>
        <pc:docMk/>
      </pc:docMkLst>
      <pc:sldChg chg="modSp">
        <pc:chgData name="Sara Naidu Diaz Gonzalez" userId="S::sndiaz4@soy.sena.edu.co::94f02f45-69a4-4ff3-a3dc-fe0d52e2f980" providerId="AD" clId="Web-{1A74C16D-84BD-4C4C-B7D1-34AE246AC4E6}" dt="2023-09-20T14:26:59.201" v="43" actId="20577"/>
        <pc:sldMkLst>
          <pc:docMk/>
          <pc:sldMk cId="2052526603" sldId="264"/>
        </pc:sldMkLst>
        <pc:spChg chg="mod">
          <ac:chgData name="Sara Naidu Diaz Gonzalez" userId="S::sndiaz4@soy.sena.edu.co::94f02f45-69a4-4ff3-a3dc-fe0d52e2f980" providerId="AD" clId="Web-{1A74C16D-84BD-4C4C-B7D1-34AE246AC4E6}" dt="2023-09-20T14:26:59.201" v="43" actId="20577"/>
          <ac:spMkLst>
            <pc:docMk/>
            <pc:sldMk cId="2052526603" sldId="264"/>
            <ac:spMk id="6" creationId="{788BC352-DF61-468D-FA29-639CB3CB721E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51.295" v="33" actId="20577"/>
        <pc:sldMkLst>
          <pc:docMk/>
          <pc:sldMk cId="3947162594" sldId="266"/>
        </pc:sldMkLst>
        <pc:spChg chg="mod">
          <ac:chgData name="Sara Naidu Diaz Gonzalez" userId="S::sndiaz4@soy.sena.edu.co::94f02f45-69a4-4ff3-a3dc-fe0d52e2f980" providerId="AD" clId="Web-{1A74C16D-84BD-4C4C-B7D1-34AE246AC4E6}" dt="2023-09-20T14:26:51.295" v="33" actId="20577"/>
          <ac:spMkLst>
            <pc:docMk/>
            <pc:sldMk cId="3947162594" sldId="266"/>
            <ac:spMk id="3" creationId="{DAE550FE-23CC-F9CC-9AC7-BAE6603A828C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54.685" v="39" actId="20577"/>
        <pc:sldMkLst>
          <pc:docMk/>
          <pc:sldMk cId="3799629663" sldId="267"/>
        </pc:sldMkLst>
        <pc:spChg chg="mod">
          <ac:chgData name="Sara Naidu Diaz Gonzalez" userId="S::sndiaz4@soy.sena.edu.co::94f02f45-69a4-4ff3-a3dc-fe0d52e2f980" providerId="AD" clId="Web-{1A74C16D-84BD-4C4C-B7D1-34AE246AC4E6}" dt="2023-09-20T14:26:54.685" v="39" actId="20577"/>
          <ac:spMkLst>
            <pc:docMk/>
            <pc:sldMk cId="3799629663" sldId="267"/>
            <ac:spMk id="3" creationId="{DAE550FE-23CC-F9CC-9AC7-BAE6603A828C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52.170" v="37" actId="20577"/>
        <pc:sldMkLst>
          <pc:docMk/>
          <pc:sldMk cId="2383616420" sldId="268"/>
        </pc:sldMkLst>
        <pc:spChg chg="mod">
          <ac:chgData name="Sara Naidu Diaz Gonzalez" userId="S::sndiaz4@soy.sena.edu.co::94f02f45-69a4-4ff3-a3dc-fe0d52e2f980" providerId="AD" clId="Web-{1A74C16D-84BD-4C4C-B7D1-34AE246AC4E6}" dt="2023-09-20T14:26:52.170" v="37" actId="20577"/>
          <ac:spMkLst>
            <pc:docMk/>
            <pc:sldMk cId="2383616420" sldId="268"/>
            <ac:spMk id="3" creationId="{DAE550FE-23CC-F9CC-9AC7-BAE6603A828C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46.091" v="31" actId="20577"/>
        <pc:sldMkLst>
          <pc:docMk/>
          <pc:sldMk cId="325719386" sldId="269"/>
        </pc:sldMkLst>
        <pc:spChg chg="mod">
          <ac:chgData name="Sara Naidu Diaz Gonzalez" userId="S::sndiaz4@soy.sena.edu.co::94f02f45-69a4-4ff3-a3dc-fe0d52e2f980" providerId="AD" clId="Web-{1A74C16D-84BD-4C4C-B7D1-34AE246AC4E6}" dt="2023-09-20T14:26:46.091" v="31" actId="20577"/>
          <ac:spMkLst>
            <pc:docMk/>
            <pc:sldMk cId="325719386" sldId="269"/>
            <ac:spMk id="3" creationId="{B2EEFC25-67C3-B2A8-5B16-F768DED9A08B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40.607" v="28" actId="20577"/>
        <pc:sldMkLst>
          <pc:docMk/>
          <pc:sldMk cId="4061057412" sldId="270"/>
        </pc:sldMkLst>
        <pc:spChg chg="mod">
          <ac:chgData name="Sara Naidu Diaz Gonzalez" userId="S::sndiaz4@soy.sena.edu.co::94f02f45-69a4-4ff3-a3dc-fe0d52e2f980" providerId="AD" clId="Web-{1A74C16D-84BD-4C4C-B7D1-34AE246AC4E6}" dt="2023-09-20T14:26:40.607" v="28" actId="20577"/>
          <ac:spMkLst>
            <pc:docMk/>
            <pc:sldMk cId="4061057412" sldId="270"/>
            <ac:spMk id="3" creationId="{B2EEFC25-67C3-B2A8-5B16-F768DED9A08B}"/>
          </ac:spMkLst>
        </pc:spChg>
      </pc:sldChg>
      <pc:sldChg chg="del">
        <pc:chgData name="Sara Naidu Diaz Gonzalez" userId="S::sndiaz4@soy.sena.edu.co::94f02f45-69a4-4ff3-a3dc-fe0d52e2f980" providerId="AD" clId="Web-{1A74C16D-84BD-4C4C-B7D1-34AE246AC4E6}" dt="2023-09-20T14:25:29.433" v="1"/>
        <pc:sldMkLst>
          <pc:docMk/>
          <pc:sldMk cId="191161062" sldId="271"/>
        </pc:sldMkLst>
      </pc:sldChg>
      <pc:sldChg chg="del">
        <pc:chgData name="Sara Naidu Diaz Gonzalez" userId="S::sndiaz4@soy.sena.edu.co::94f02f45-69a4-4ff3-a3dc-fe0d52e2f980" providerId="AD" clId="Web-{1A74C16D-84BD-4C4C-B7D1-34AE246AC4E6}" dt="2023-09-20T14:25:30.136" v="2"/>
        <pc:sldMkLst>
          <pc:docMk/>
          <pc:sldMk cId="1887983510" sldId="272"/>
        </pc:sldMkLst>
      </pc:sldChg>
      <pc:sldChg chg="modSp">
        <pc:chgData name="Sara Naidu Diaz Gonzalez" userId="S::sndiaz4@soy.sena.edu.co::94f02f45-69a4-4ff3-a3dc-fe0d52e2f980" providerId="AD" clId="Web-{1A74C16D-84BD-4C4C-B7D1-34AE246AC4E6}" dt="2023-09-20T14:26:36.888" v="27" actId="20577"/>
        <pc:sldMkLst>
          <pc:docMk/>
          <pc:sldMk cId="1715960172" sldId="273"/>
        </pc:sldMkLst>
        <pc:spChg chg="mod">
          <ac:chgData name="Sara Naidu Diaz Gonzalez" userId="S::sndiaz4@soy.sena.edu.co::94f02f45-69a4-4ff3-a3dc-fe0d52e2f980" providerId="AD" clId="Web-{1A74C16D-84BD-4C4C-B7D1-34AE246AC4E6}" dt="2023-09-20T14:26:36.888" v="27" actId="20577"/>
          <ac:spMkLst>
            <pc:docMk/>
            <pc:sldMk cId="1715960172" sldId="273"/>
            <ac:spMk id="3" creationId="{4449C4F6-AD1E-1D2E-4205-998857427010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16.106" v="15" actId="20577"/>
        <pc:sldMkLst>
          <pc:docMk/>
          <pc:sldMk cId="995267572" sldId="274"/>
        </pc:sldMkLst>
        <pc:spChg chg="mod">
          <ac:chgData name="Sara Naidu Diaz Gonzalez" userId="S::sndiaz4@soy.sena.edu.co::94f02f45-69a4-4ff3-a3dc-fe0d52e2f980" providerId="AD" clId="Web-{1A74C16D-84BD-4C4C-B7D1-34AE246AC4E6}" dt="2023-09-20T14:26:16.106" v="15" actId="20577"/>
          <ac:spMkLst>
            <pc:docMk/>
            <pc:sldMk cId="995267572" sldId="274"/>
            <ac:spMk id="3" creationId="{4449C4F6-AD1E-1D2E-4205-998857427010}"/>
          </ac:spMkLst>
        </pc:spChg>
      </pc:sldChg>
      <pc:sldChg chg="del">
        <pc:chgData name="Sara Naidu Diaz Gonzalez" userId="S::sndiaz4@soy.sena.edu.co::94f02f45-69a4-4ff3-a3dc-fe0d52e2f980" providerId="AD" clId="Web-{1A74C16D-84BD-4C4C-B7D1-34AE246AC4E6}" dt="2023-09-20T14:25:25.980" v="0"/>
        <pc:sldMkLst>
          <pc:docMk/>
          <pc:sldMk cId="2511896441" sldId="275"/>
        </pc:sldMkLst>
      </pc:sldChg>
      <pc:sldChg chg="modSp ord">
        <pc:chgData name="Sara Naidu Diaz Gonzalez" userId="S::sndiaz4@soy.sena.edu.co::94f02f45-69a4-4ff3-a3dc-fe0d52e2f980" providerId="AD" clId="Web-{1A74C16D-84BD-4C4C-B7D1-34AE246AC4E6}" dt="2023-09-20T14:26:42.997" v="30" actId="20577"/>
        <pc:sldMkLst>
          <pc:docMk/>
          <pc:sldMk cId="3522048540" sldId="276"/>
        </pc:sldMkLst>
        <pc:spChg chg="mod">
          <ac:chgData name="Sara Naidu Diaz Gonzalez" userId="S::sndiaz4@soy.sena.edu.co::94f02f45-69a4-4ff3-a3dc-fe0d52e2f980" providerId="AD" clId="Web-{1A74C16D-84BD-4C4C-B7D1-34AE246AC4E6}" dt="2023-09-20T14:26:42.997" v="30" actId="20577"/>
          <ac:spMkLst>
            <pc:docMk/>
            <pc:sldMk cId="3522048540" sldId="276"/>
            <ac:spMk id="3" creationId="{4449C4F6-AD1E-1D2E-4205-998857427010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33.638" v="25" actId="20577"/>
        <pc:sldMkLst>
          <pc:docMk/>
          <pc:sldMk cId="28765146" sldId="277"/>
        </pc:sldMkLst>
        <pc:spChg chg="mod">
          <ac:chgData name="Sara Naidu Diaz Gonzalez" userId="S::sndiaz4@soy.sena.edu.co::94f02f45-69a4-4ff3-a3dc-fe0d52e2f980" providerId="AD" clId="Web-{1A74C16D-84BD-4C4C-B7D1-34AE246AC4E6}" dt="2023-09-20T14:26:33.638" v="25" actId="20577"/>
          <ac:spMkLst>
            <pc:docMk/>
            <pc:sldMk cId="28765146" sldId="277"/>
            <ac:spMk id="3" creationId="{7887F81F-C802-08C3-CC27-4D003CD6DC53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28.466" v="23" actId="20577"/>
        <pc:sldMkLst>
          <pc:docMk/>
          <pc:sldMk cId="3648387758" sldId="278"/>
        </pc:sldMkLst>
        <pc:spChg chg="mod">
          <ac:chgData name="Sara Naidu Diaz Gonzalez" userId="S::sndiaz4@soy.sena.edu.co::94f02f45-69a4-4ff3-a3dc-fe0d52e2f980" providerId="AD" clId="Web-{1A74C16D-84BD-4C4C-B7D1-34AE246AC4E6}" dt="2023-09-20T14:26:28.466" v="23" actId="20577"/>
          <ac:spMkLst>
            <pc:docMk/>
            <pc:sldMk cId="3648387758" sldId="278"/>
            <ac:spMk id="3" creationId="{7887F81F-C802-08C3-CC27-4D003CD6DC53}"/>
          </ac:spMkLst>
        </pc:spChg>
      </pc:sldChg>
      <pc:sldChg chg="modSp">
        <pc:chgData name="Sara Naidu Diaz Gonzalez" userId="S::sndiaz4@soy.sena.edu.co::94f02f45-69a4-4ff3-a3dc-fe0d52e2f980" providerId="AD" clId="Web-{1A74C16D-84BD-4C4C-B7D1-34AE246AC4E6}" dt="2023-09-20T14:26:25.403" v="22" actId="20577"/>
        <pc:sldMkLst>
          <pc:docMk/>
          <pc:sldMk cId="2619564483" sldId="279"/>
        </pc:sldMkLst>
        <pc:spChg chg="mod">
          <ac:chgData name="Sara Naidu Diaz Gonzalez" userId="S::sndiaz4@soy.sena.edu.co::94f02f45-69a4-4ff3-a3dc-fe0d52e2f980" providerId="AD" clId="Web-{1A74C16D-84BD-4C4C-B7D1-34AE246AC4E6}" dt="2023-09-20T14:26:25.403" v="22" actId="20577"/>
          <ac:spMkLst>
            <pc:docMk/>
            <pc:sldMk cId="2619564483" sldId="279"/>
            <ac:spMk id="3" creationId="{7887F81F-C802-08C3-CC27-4D003CD6DC53}"/>
          </ac:spMkLst>
        </pc:spChg>
      </pc:sldChg>
    </pc:docChg>
  </pc:docChgLst>
  <pc:docChgLst>
    <pc:chgData clId="Web-{051DEDD0-ED01-B8BE-1B9B-6F66ED7044A9}"/>
    <pc:docChg chg="addSld">
      <pc:chgData name="" userId="" providerId="" clId="Web-{051DEDD0-ED01-B8BE-1B9B-6F66ED7044A9}" dt="2023-09-19T23:14:19.786" v="0"/>
      <pc:docMkLst>
        <pc:docMk/>
      </pc:docMkLst>
      <pc:sldChg chg="new">
        <pc:chgData name="" userId="" providerId="" clId="Web-{051DEDD0-ED01-B8BE-1B9B-6F66ED7044A9}" dt="2023-09-19T23:14:19.786" v="0"/>
        <pc:sldMkLst>
          <pc:docMk/>
          <pc:sldMk cId="15194024" sldId="256"/>
        </pc:sldMkLst>
      </pc:sldChg>
    </pc:docChg>
  </pc:docChgLst>
  <pc:docChgLst>
    <pc:chgData name="Cristian Andres Castellanos Rodriguez" userId="S::cacastellanos76@soy.sena.edu.co::215c3ebe-82a7-4983-afe8-b53c07af928c" providerId="AD" clId="Web-{6772EA02-E38E-5EE4-7D60-9157ED95F6C9}"/>
    <pc:docChg chg="addSld modSld">
      <pc:chgData name="Cristian Andres Castellanos Rodriguez" userId="S::cacastellanos76@soy.sena.edu.co::215c3ebe-82a7-4983-afe8-b53c07af928c" providerId="AD" clId="Web-{6772EA02-E38E-5EE4-7D60-9157ED95F6C9}" dt="2023-09-20T15:17:05.594" v="80" actId="20577"/>
      <pc:docMkLst>
        <pc:docMk/>
      </pc:docMkLst>
      <pc:sldChg chg="modSp">
        <pc:chgData name="Cristian Andres Castellanos Rodriguez" userId="S::cacastellanos76@soy.sena.edu.co::215c3ebe-82a7-4983-afe8-b53c07af928c" providerId="AD" clId="Web-{6772EA02-E38E-5EE4-7D60-9157ED95F6C9}" dt="2023-09-20T15:14:46.511" v="64" actId="20577"/>
        <pc:sldMkLst>
          <pc:docMk/>
          <pc:sldMk cId="2052526603" sldId="264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4:46.511" v="64" actId="20577"/>
          <ac:spMkLst>
            <pc:docMk/>
            <pc:sldMk cId="2052526603" sldId="264"/>
            <ac:spMk id="6" creationId="{788BC352-DF61-468D-FA29-639CB3CB721E}"/>
          </ac:spMkLst>
        </pc:spChg>
        <pc:picChg chg="mod">
          <ac:chgData name="Cristian Andres Castellanos Rodriguez" userId="S::cacastellanos76@soy.sena.edu.co::215c3ebe-82a7-4983-afe8-b53c07af928c" providerId="AD" clId="Web-{6772EA02-E38E-5EE4-7D60-9157ED95F6C9}" dt="2023-09-20T15:14:46.465" v="63" actId="1076"/>
          <ac:picMkLst>
            <pc:docMk/>
            <pc:sldMk cId="2052526603" sldId="264"/>
            <ac:picMk id="4" creationId="{283A233D-8D5F-76C4-4853-32F2CC12DD28}"/>
          </ac:picMkLst>
        </pc:pic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4:46.715" v="67" actId="20577"/>
        <pc:sldMkLst>
          <pc:docMk/>
          <pc:sldMk cId="3947162594" sldId="266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4:46.715" v="67" actId="20577"/>
          <ac:spMkLst>
            <pc:docMk/>
            <pc:sldMk cId="3947162594" sldId="266"/>
            <ac:spMk id="3" creationId="{DAE550FE-23CC-F9CC-9AC7-BAE6603A828C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4:46.574" v="65" actId="20577"/>
        <pc:sldMkLst>
          <pc:docMk/>
          <pc:sldMk cId="3799629663" sldId="267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4:46.574" v="65" actId="20577"/>
          <ac:spMkLst>
            <pc:docMk/>
            <pc:sldMk cId="3799629663" sldId="267"/>
            <ac:spMk id="3" creationId="{DAE550FE-23CC-F9CC-9AC7-BAE6603A828C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4:46.668" v="66" actId="20577"/>
        <pc:sldMkLst>
          <pc:docMk/>
          <pc:sldMk cId="2383616420" sldId="268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4:46.668" v="66" actId="20577"/>
          <ac:spMkLst>
            <pc:docMk/>
            <pc:sldMk cId="2383616420" sldId="268"/>
            <ac:spMk id="3" creationId="{DAE550FE-23CC-F9CC-9AC7-BAE6603A828C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200" v="70" actId="20577"/>
        <pc:sldMkLst>
          <pc:docMk/>
          <pc:sldMk cId="325719386" sldId="269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200" v="70" actId="20577"/>
          <ac:spMkLst>
            <pc:docMk/>
            <pc:sldMk cId="325719386" sldId="269"/>
            <ac:spMk id="3" creationId="{B2EEFC25-67C3-B2A8-5B16-F768DED9A08B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387" v="74" actId="20577"/>
        <pc:sldMkLst>
          <pc:docMk/>
          <pc:sldMk cId="4061057412" sldId="270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387" v="74" actId="20577"/>
          <ac:spMkLst>
            <pc:docMk/>
            <pc:sldMk cId="4061057412" sldId="270"/>
            <ac:spMk id="3" creationId="{B2EEFC25-67C3-B2A8-5B16-F768DED9A08B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403" v="75" actId="20577"/>
        <pc:sldMkLst>
          <pc:docMk/>
          <pc:sldMk cId="1715960172" sldId="273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403" v="75" actId="20577"/>
          <ac:spMkLst>
            <pc:docMk/>
            <pc:sldMk cId="1715960172" sldId="273"/>
            <ac:spMk id="3" creationId="{4449C4F6-AD1E-1D2E-4205-998857427010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466" v="76" actId="20577"/>
        <pc:sldMkLst>
          <pc:docMk/>
          <pc:sldMk cId="995267572" sldId="274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466" v="76" actId="20577"/>
          <ac:spMkLst>
            <pc:docMk/>
            <pc:sldMk cId="995267572" sldId="274"/>
            <ac:spMk id="3" creationId="{4449C4F6-AD1E-1D2E-4205-998857427010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325" v="72" actId="20577"/>
        <pc:sldMkLst>
          <pc:docMk/>
          <pc:sldMk cId="3522048540" sldId="276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325" v="72" actId="20577"/>
          <ac:spMkLst>
            <pc:docMk/>
            <pc:sldMk cId="3522048540" sldId="276"/>
            <ac:spMk id="3" creationId="{4449C4F6-AD1E-1D2E-4205-998857427010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5:22.497" v="77" actId="20577"/>
        <pc:sldMkLst>
          <pc:docMk/>
          <pc:sldMk cId="28765146" sldId="277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5:22.497" v="77" actId="20577"/>
          <ac:spMkLst>
            <pc:docMk/>
            <pc:sldMk cId="28765146" sldId="277"/>
            <ac:spMk id="3" creationId="{7887F81F-C802-08C3-CC27-4D003CD6DC53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7:05.594" v="80" actId="20577"/>
        <pc:sldMkLst>
          <pc:docMk/>
          <pc:sldMk cId="3648387758" sldId="278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7:05.594" v="80" actId="20577"/>
          <ac:spMkLst>
            <pc:docMk/>
            <pc:sldMk cId="3648387758" sldId="278"/>
            <ac:spMk id="3" creationId="{7887F81F-C802-08C3-CC27-4D003CD6DC53}"/>
          </ac:spMkLst>
        </pc:spChg>
      </pc:sldChg>
      <pc:sldChg chg="modSp">
        <pc:chgData name="Cristian Andres Castellanos Rodriguez" userId="S::cacastellanos76@soy.sena.edu.co::215c3ebe-82a7-4983-afe8-b53c07af928c" providerId="AD" clId="Web-{6772EA02-E38E-5EE4-7D60-9157ED95F6C9}" dt="2023-09-20T15:17:01.047" v="78" actId="20577"/>
        <pc:sldMkLst>
          <pc:docMk/>
          <pc:sldMk cId="2619564483" sldId="279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7:01.047" v="78" actId="20577"/>
          <ac:spMkLst>
            <pc:docMk/>
            <pc:sldMk cId="2619564483" sldId="279"/>
            <ac:spMk id="3" creationId="{7887F81F-C802-08C3-CC27-4D003CD6DC53}"/>
          </ac:spMkLst>
        </pc:spChg>
      </pc:sldChg>
      <pc:sldChg chg="addSp delSp modSp add replId">
        <pc:chgData name="Cristian Andres Castellanos Rodriguez" userId="S::cacastellanos76@soy.sena.edu.co::215c3ebe-82a7-4983-afe8-b53c07af928c" providerId="AD" clId="Web-{6772EA02-E38E-5EE4-7D60-9157ED95F6C9}" dt="2023-09-20T15:14:46.761" v="68" actId="20577"/>
        <pc:sldMkLst>
          <pc:docMk/>
          <pc:sldMk cId="2740109296" sldId="346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4:46.761" v="68" actId="20577"/>
          <ac:spMkLst>
            <pc:docMk/>
            <pc:sldMk cId="2740109296" sldId="346"/>
            <ac:spMk id="3" creationId="{DAE550FE-23CC-F9CC-9AC7-BAE6603A828C}"/>
          </ac:spMkLst>
        </pc:spChg>
        <pc:picChg chg="add mod">
          <ac:chgData name="Cristian Andres Castellanos Rodriguez" userId="S::cacastellanos76@soy.sena.edu.co::215c3ebe-82a7-4983-afe8-b53c07af928c" providerId="AD" clId="Web-{6772EA02-E38E-5EE4-7D60-9157ED95F6C9}" dt="2023-09-20T14:59:37.952" v="28" actId="1076"/>
          <ac:picMkLst>
            <pc:docMk/>
            <pc:sldMk cId="2740109296" sldId="346"/>
            <ac:picMk id="4" creationId="{716D2E10-6BAD-A951-AE01-109EDDEE8F1A}"/>
          </ac:picMkLst>
        </pc:picChg>
        <pc:picChg chg="del">
          <ac:chgData name="Cristian Andres Castellanos Rodriguez" userId="S::cacastellanos76@soy.sena.edu.co::215c3ebe-82a7-4983-afe8-b53c07af928c" providerId="AD" clId="Web-{6772EA02-E38E-5EE4-7D60-9157ED95F6C9}" dt="2023-09-20T14:53:31.394" v="12"/>
          <ac:picMkLst>
            <pc:docMk/>
            <pc:sldMk cId="2740109296" sldId="346"/>
            <ac:picMk id="6" creationId="{099169C4-F91D-1AA0-8B00-415A17CC3642}"/>
          </ac:picMkLst>
        </pc:picChg>
      </pc:sldChg>
      <pc:sldChg chg="addSp delSp modSp add replId">
        <pc:chgData name="Cristian Andres Castellanos Rodriguez" userId="S::cacastellanos76@soy.sena.edu.co::215c3ebe-82a7-4983-afe8-b53c07af928c" providerId="AD" clId="Web-{6772EA02-E38E-5EE4-7D60-9157ED95F6C9}" dt="2023-09-20T15:04:03.601" v="47" actId="1076"/>
        <pc:sldMkLst>
          <pc:docMk/>
          <pc:sldMk cId="3366759435" sldId="347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03:39.787" v="43"/>
          <ac:spMkLst>
            <pc:docMk/>
            <pc:sldMk cId="3366759435" sldId="347"/>
            <ac:spMk id="2" creationId="{52A0ECCC-064F-79F4-F4F8-92D2524F8061}"/>
          </ac:spMkLst>
        </pc:spChg>
        <pc:spChg chg="mod">
          <ac:chgData name="Cristian Andres Castellanos Rodriguez" userId="S::cacastellanos76@soy.sena.edu.co::215c3ebe-82a7-4983-afe8-b53c07af928c" providerId="AD" clId="Web-{6772EA02-E38E-5EE4-7D60-9157ED95F6C9}" dt="2023-09-20T15:03:39.787" v="43"/>
          <ac:spMkLst>
            <pc:docMk/>
            <pc:sldMk cId="3366759435" sldId="347"/>
            <ac:spMk id="3" creationId="{DAE550FE-23CC-F9CC-9AC7-BAE6603A828C}"/>
          </ac:spMkLst>
        </pc:spChg>
        <pc:spChg chg="add">
          <ac:chgData name="Cristian Andres Castellanos Rodriguez" userId="S::cacastellanos76@soy.sena.edu.co::215c3ebe-82a7-4983-afe8-b53c07af928c" providerId="AD" clId="Web-{6772EA02-E38E-5EE4-7D60-9157ED95F6C9}" dt="2023-09-20T15:03:39.787" v="43"/>
          <ac:spMkLst>
            <pc:docMk/>
            <pc:sldMk cId="3366759435" sldId="347"/>
            <ac:spMk id="10" creationId="{8FF23D78-716C-1D34-DB64-3583BD870439}"/>
          </ac:spMkLst>
        </pc:spChg>
        <pc:spChg chg="add">
          <ac:chgData name="Cristian Andres Castellanos Rodriguez" userId="S::cacastellanos76@soy.sena.edu.co::215c3ebe-82a7-4983-afe8-b53c07af928c" providerId="AD" clId="Web-{6772EA02-E38E-5EE4-7D60-9157ED95F6C9}" dt="2023-09-20T15:03:39.787" v="43"/>
          <ac:spMkLst>
            <pc:docMk/>
            <pc:sldMk cId="3366759435" sldId="347"/>
            <ac:spMk id="12" creationId="{AF66203B-A673-7E0E-5F12-DD51272377AF}"/>
          </ac:spMkLst>
        </pc:spChg>
        <pc:spChg chg="add">
          <ac:chgData name="Cristian Andres Castellanos Rodriguez" userId="S::cacastellanos76@soy.sena.edu.co::215c3ebe-82a7-4983-afe8-b53c07af928c" providerId="AD" clId="Web-{6772EA02-E38E-5EE4-7D60-9157ED95F6C9}" dt="2023-09-20T15:03:39.787" v="43"/>
          <ac:spMkLst>
            <pc:docMk/>
            <pc:sldMk cId="3366759435" sldId="347"/>
            <ac:spMk id="14" creationId="{F56182AA-A724-809C-012E-85E453D9859E}"/>
          </ac:spMkLst>
        </pc:spChg>
        <pc:picChg chg="del">
          <ac:chgData name="Cristian Andres Castellanos Rodriguez" userId="S::cacastellanos76@soy.sena.edu.co::215c3ebe-82a7-4983-afe8-b53c07af928c" providerId="AD" clId="Web-{6772EA02-E38E-5EE4-7D60-9157ED95F6C9}" dt="2023-09-20T15:03:26.303" v="38"/>
          <ac:picMkLst>
            <pc:docMk/>
            <pc:sldMk cId="3366759435" sldId="347"/>
            <ac:picMk id="4" creationId="{716D2E10-6BAD-A951-AE01-109EDDEE8F1A}"/>
          </ac:picMkLst>
        </pc:picChg>
        <pc:picChg chg="add mod">
          <ac:chgData name="Cristian Andres Castellanos Rodriguez" userId="S::cacastellanos76@soy.sena.edu.co::215c3ebe-82a7-4983-afe8-b53c07af928c" providerId="AD" clId="Web-{6772EA02-E38E-5EE4-7D60-9157ED95F6C9}" dt="2023-09-20T15:04:03.601" v="47" actId="1076"/>
          <ac:picMkLst>
            <pc:docMk/>
            <pc:sldMk cId="3366759435" sldId="347"/>
            <ac:picMk id="5" creationId="{B199ABBC-7F7E-C031-3AF3-2D767616A8C6}"/>
          </ac:picMkLst>
        </pc:picChg>
      </pc:sldChg>
      <pc:sldChg chg="addSp delSp modSp add replId">
        <pc:chgData name="Cristian Andres Castellanos Rodriguez" userId="S::cacastellanos76@soy.sena.edu.co::215c3ebe-82a7-4983-afe8-b53c07af928c" providerId="AD" clId="Web-{6772EA02-E38E-5EE4-7D60-9157ED95F6C9}" dt="2023-09-20T15:14:46.355" v="61" actId="1076"/>
        <pc:sldMkLst>
          <pc:docMk/>
          <pc:sldMk cId="2790384309" sldId="348"/>
        </pc:sldMkLst>
        <pc:spChg chg="mod">
          <ac:chgData name="Cristian Andres Castellanos Rodriguez" userId="S::cacastellanos76@soy.sena.edu.co::215c3ebe-82a7-4983-afe8-b53c07af928c" providerId="AD" clId="Web-{6772EA02-E38E-5EE4-7D60-9157ED95F6C9}" dt="2023-09-20T15:13:36.275" v="53" actId="20577"/>
          <ac:spMkLst>
            <pc:docMk/>
            <pc:sldMk cId="2790384309" sldId="348"/>
            <ac:spMk id="3" creationId="{DAE550FE-23CC-F9CC-9AC7-BAE6603A828C}"/>
          </ac:spMkLst>
        </pc:spChg>
        <pc:picChg chg="add mod">
          <ac:chgData name="Cristian Andres Castellanos Rodriguez" userId="S::cacastellanos76@soy.sena.edu.co::215c3ebe-82a7-4983-afe8-b53c07af928c" providerId="AD" clId="Web-{6772EA02-E38E-5EE4-7D60-9157ED95F6C9}" dt="2023-09-20T15:14:46.355" v="61" actId="1076"/>
          <ac:picMkLst>
            <pc:docMk/>
            <pc:sldMk cId="2790384309" sldId="348"/>
            <ac:picMk id="4" creationId="{75F9DCA6-AB14-19DE-941B-D435F0E96D78}"/>
          </ac:picMkLst>
        </pc:picChg>
        <pc:picChg chg="del">
          <ac:chgData name="Cristian Andres Castellanos Rodriguez" userId="S::cacastellanos76@soy.sena.edu.co::215c3ebe-82a7-4983-afe8-b53c07af928c" providerId="AD" clId="Web-{6772EA02-E38E-5EE4-7D60-9157ED95F6C9}" dt="2023-09-20T15:13:36.353" v="54"/>
          <ac:picMkLst>
            <pc:docMk/>
            <pc:sldMk cId="2790384309" sldId="348"/>
            <ac:picMk id="6" creationId="{099169C4-F91D-1AA0-8B00-415A17CC3642}"/>
          </ac:picMkLst>
        </pc:picChg>
      </pc:sldChg>
    </pc:docChg>
  </pc:docChgLst>
  <pc:docChgLst>
    <pc:chgData name="Sara Naidu Diaz Gonzalez" userId="S::sndiaz4@soy.sena.edu.co::94f02f45-69a4-4ff3-a3dc-fe0d52e2f980" providerId="AD" clId="Web-{DE1D2701-0B52-4731-D6F3-4520561AF0A8}"/>
    <pc:docChg chg="modSld sldOrd">
      <pc:chgData name="Sara Naidu Diaz Gonzalez" userId="S::sndiaz4@soy.sena.edu.co::94f02f45-69a4-4ff3-a3dc-fe0d52e2f980" providerId="AD" clId="Web-{DE1D2701-0B52-4731-D6F3-4520561AF0A8}" dt="2023-09-19T23:26:39.803" v="27" actId="1076"/>
      <pc:docMkLst>
        <pc:docMk/>
      </pc:docMkLst>
      <pc:sldChg chg="addSp delSp modSp ord">
        <pc:chgData name="Sara Naidu Diaz Gonzalez" userId="S::sndiaz4@soy.sena.edu.co::94f02f45-69a4-4ff3-a3dc-fe0d52e2f980" providerId="AD" clId="Web-{DE1D2701-0B52-4731-D6F3-4520561AF0A8}" dt="2023-09-19T23:26:39.803" v="27" actId="1076"/>
        <pc:sldMkLst>
          <pc:docMk/>
          <pc:sldMk cId="2927735320" sldId="259"/>
        </pc:sldMkLst>
        <pc:spChg chg="add del">
          <ac:chgData name="Sara Naidu Diaz Gonzalez" userId="S::sndiaz4@soy.sena.edu.co::94f02f45-69a4-4ff3-a3dc-fe0d52e2f980" providerId="AD" clId="Web-{DE1D2701-0B52-4731-D6F3-4520561AF0A8}" dt="2023-09-19T23:26:35.459" v="25"/>
          <ac:spMkLst>
            <pc:docMk/>
            <pc:sldMk cId="2927735320" sldId="259"/>
            <ac:spMk id="3" creationId="{D03BF76F-4661-1225-6A99-3693830B7970}"/>
          </ac:spMkLst>
        </pc:spChg>
        <pc:picChg chg="add del mod ord">
          <ac:chgData name="Sara Naidu Diaz Gonzalez" userId="S::sndiaz4@soy.sena.edu.co::94f02f45-69a4-4ff3-a3dc-fe0d52e2f980" providerId="AD" clId="Web-{DE1D2701-0B52-4731-D6F3-4520561AF0A8}" dt="2023-09-19T23:26:04.787" v="22"/>
          <ac:picMkLst>
            <pc:docMk/>
            <pc:sldMk cId="2927735320" sldId="259"/>
            <ac:picMk id="4" creationId="{5AF7CF0F-DF7C-3ACB-DDF5-12DC12A4E072}"/>
          </ac:picMkLst>
        </pc:picChg>
        <pc:picChg chg="add mod ord">
          <ac:chgData name="Sara Naidu Diaz Gonzalez" userId="S::sndiaz4@soy.sena.edu.co::94f02f45-69a4-4ff3-a3dc-fe0d52e2f980" providerId="AD" clId="Web-{DE1D2701-0B52-4731-D6F3-4520561AF0A8}" dt="2023-09-19T23:26:39.803" v="27" actId="1076"/>
          <ac:picMkLst>
            <pc:docMk/>
            <pc:sldMk cId="2927735320" sldId="259"/>
            <ac:picMk id="5" creationId="{18362C6D-F75E-061D-E642-2BFABD83E1C9}"/>
          </ac:picMkLst>
        </pc:picChg>
      </pc:sldChg>
      <pc:sldChg chg="modSp">
        <pc:chgData name="Sara Naidu Diaz Gonzalez" userId="S::sndiaz4@soy.sena.edu.co::94f02f45-69a4-4ff3-a3dc-fe0d52e2f980" providerId="AD" clId="Web-{DE1D2701-0B52-4731-D6F3-4520561AF0A8}" dt="2023-09-19T23:26:04.099" v="21" actId="20577"/>
        <pc:sldMkLst>
          <pc:docMk/>
          <pc:sldMk cId="2627619733" sldId="260"/>
        </pc:sldMkLst>
        <pc:spChg chg="mod">
          <ac:chgData name="Sara Naidu Diaz Gonzalez" userId="S::sndiaz4@soy.sena.edu.co::94f02f45-69a4-4ff3-a3dc-fe0d52e2f980" providerId="AD" clId="Web-{DE1D2701-0B52-4731-D6F3-4520561AF0A8}" dt="2023-09-19T23:26:04.099" v="21" actId="20577"/>
          <ac:spMkLst>
            <pc:docMk/>
            <pc:sldMk cId="2627619733" sldId="260"/>
            <ac:spMk id="2" creationId="{0C57B7F6-786C-43B0-4D31-9D52140A8150}"/>
          </ac:spMkLst>
        </pc:spChg>
      </pc:sldChg>
    </pc:docChg>
  </pc:docChgLst>
  <pc:docChgLst>
    <pc:chgData name="Sara Naidu Diaz Gonzalez" userId="S::sndiaz4@soy.sena.edu.co::94f02f45-69a4-4ff3-a3dc-fe0d52e2f980" providerId="AD" clId="Web-{99A8710D-6D8C-007D-E770-19982F30C968}"/>
    <pc:docChg chg="addSld modSld">
      <pc:chgData name="Sara Naidu Diaz Gonzalez" userId="S::sndiaz4@soy.sena.edu.co::94f02f45-69a4-4ff3-a3dc-fe0d52e2f980" providerId="AD" clId="Web-{99A8710D-6D8C-007D-E770-19982F30C968}" dt="2023-09-20T01:52:46.362" v="50" actId="1076"/>
      <pc:docMkLst>
        <pc:docMk/>
      </pc:docMkLst>
      <pc:sldChg chg="addSp delSp modSp">
        <pc:chgData name="Sara Naidu Diaz Gonzalez" userId="S::sndiaz4@soy.sena.edu.co::94f02f45-69a4-4ff3-a3dc-fe0d52e2f980" providerId="AD" clId="Web-{99A8710D-6D8C-007D-E770-19982F30C968}" dt="2023-09-20T01:52:46.362" v="50" actId="1076"/>
        <pc:sldMkLst>
          <pc:docMk/>
          <pc:sldMk cId="1097576444" sldId="284"/>
        </pc:sldMkLst>
        <pc:spChg chg="del">
          <ac:chgData name="Sara Naidu Diaz Gonzalez" userId="S::sndiaz4@soy.sena.edu.co::94f02f45-69a4-4ff3-a3dc-fe0d52e2f980" providerId="AD" clId="Web-{99A8710D-6D8C-007D-E770-19982F30C968}" dt="2023-09-20T01:48:43.758" v="2"/>
          <ac:spMkLst>
            <pc:docMk/>
            <pc:sldMk cId="1097576444" sldId="284"/>
            <ac:spMk id="2" creationId="{DBAF4F9C-E076-3695-34AC-E69C72731A53}"/>
          </ac:spMkLst>
        </pc:spChg>
        <pc:spChg chg="del">
          <ac:chgData name="Sara Naidu Diaz Gonzalez" userId="S::sndiaz4@soy.sena.edu.co::94f02f45-69a4-4ff3-a3dc-fe0d52e2f980" providerId="AD" clId="Web-{99A8710D-6D8C-007D-E770-19982F30C968}" dt="2023-09-20T01:48:14.038" v="0"/>
          <ac:spMkLst>
            <pc:docMk/>
            <pc:sldMk cId="1097576444" sldId="284"/>
            <ac:spMk id="3" creationId="{A7E0A180-FB9C-3314-3105-DDA9CC9D73C1}"/>
          </ac:spMkLst>
        </pc:spChg>
        <pc:picChg chg="add mod ord">
          <ac:chgData name="Sara Naidu Diaz Gonzalez" userId="S::sndiaz4@soy.sena.edu.co::94f02f45-69a4-4ff3-a3dc-fe0d52e2f980" providerId="AD" clId="Web-{99A8710D-6D8C-007D-E770-19982F30C968}" dt="2023-09-20T01:49:34.526" v="10" actId="1076"/>
          <ac:picMkLst>
            <pc:docMk/>
            <pc:sldMk cId="1097576444" sldId="284"/>
            <ac:picMk id="4" creationId="{23C374E9-047B-BC0B-A5BB-3830263C34DF}"/>
          </ac:picMkLst>
        </pc:picChg>
        <pc:picChg chg="add mod">
          <ac:chgData name="Sara Naidu Diaz Gonzalez" userId="S::sndiaz4@soy.sena.edu.co::94f02f45-69a4-4ff3-a3dc-fe0d52e2f980" providerId="AD" clId="Web-{99A8710D-6D8C-007D-E770-19982F30C968}" dt="2023-09-20T01:52:46.362" v="50" actId="1076"/>
          <ac:picMkLst>
            <pc:docMk/>
            <pc:sldMk cId="1097576444" sldId="284"/>
            <ac:picMk id="5" creationId="{4F0AE7C1-4114-285B-1183-634A87DBB323}"/>
          </ac:picMkLst>
        </pc:picChg>
        <pc:picChg chg="add del mod">
          <ac:chgData name="Sara Naidu Diaz Gonzalez" userId="S::sndiaz4@soy.sena.edu.co::94f02f45-69a4-4ff3-a3dc-fe0d52e2f980" providerId="AD" clId="Web-{99A8710D-6D8C-007D-E770-19982F30C968}" dt="2023-09-20T01:51:34.640" v="37"/>
          <ac:picMkLst>
            <pc:docMk/>
            <pc:sldMk cId="1097576444" sldId="284"/>
            <ac:picMk id="10" creationId="{479B7E81-ACDB-765D-9930-3D70ABD30B4D}"/>
          </ac:picMkLst>
        </pc:picChg>
        <pc:cxnChg chg="add mod">
          <ac:chgData name="Sara Naidu Diaz Gonzalez" userId="S::sndiaz4@soy.sena.edu.co::94f02f45-69a4-4ff3-a3dc-fe0d52e2f980" providerId="AD" clId="Web-{99A8710D-6D8C-007D-E770-19982F30C968}" dt="2023-09-20T01:49:54.449" v="15" actId="14100"/>
          <ac:cxnSpMkLst>
            <pc:docMk/>
            <pc:sldMk cId="1097576444" sldId="284"/>
            <ac:cxnSpMk id="7" creationId="{4B65955F-E893-C11E-20F5-3777881F09C9}"/>
          </ac:cxnSpMkLst>
        </pc:cxnChg>
        <pc:cxnChg chg="add mod">
          <ac:chgData name="Sara Naidu Diaz Gonzalez" userId="S::sndiaz4@soy.sena.edu.co::94f02f45-69a4-4ff3-a3dc-fe0d52e2f980" providerId="AD" clId="Web-{99A8710D-6D8C-007D-E770-19982F30C968}" dt="2023-09-20T01:50:06.512" v="18" actId="14100"/>
          <ac:cxnSpMkLst>
            <pc:docMk/>
            <pc:sldMk cId="1097576444" sldId="284"/>
            <ac:cxnSpMk id="9" creationId="{4720104E-CF55-40F5-A021-B40C32396F24}"/>
          </ac:cxnSpMkLst>
        </pc:cxnChg>
      </pc:sldChg>
      <pc:sldChg chg="addSp delSp modSp new">
        <pc:chgData name="Sara Naidu Diaz Gonzalez" userId="S::sndiaz4@soy.sena.edu.co::94f02f45-69a4-4ff3-a3dc-fe0d52e2f980" providerId="AD" clId="Web-{99A8710D-6D8C-007D-E770-19982F30C968}" dt="2023-09-20T01:52:27.626" v="47"/>
        <pc:sldMkLst>
          <pc:docMk/>
          <pc:sldMk cId="2199422254" sldId="285"/>
        </pc:sldMkLst>
        <pc:spChg chg="del mod">
          <ac:chgData name="Sara Naidu Diaz Gonzalez" userId="S::sndiaz4@soy.sena.edu.co::94f02f45-69a4-4ff3-a3dc-fe0d52e2f980" providerId="AD" clId="Web-{99A8710D-6D8C-007D-E770-19982F30C968}" dt="2023-09-20T01:51:09.452" v="30"/>
          <ac:spMkLst>
            <pc:docMk/>
            <pc:sldMk cId="2199422254" sldId="285"/>
            <ac:spMk id="2" creationId="{83ED3284-F2F6-A93C-44B4-25550350C514}"/>
          </ac:spMkLst>
        </pc:spChg>
        <pc:spChg chg="del">
          <ac:chgData name="Sara Naidu Diaz Gonzalez" userId="S::sndiaz4@soy.sena.edu.co::94f02f45-69a4-4ff3-a3dc-fe0d52e2f980" providerId="AD" clId="Web-{99A8710D-6D8C-007D-E770-19982F30C968}" dt="2023-09-20T01:51:10.577" v="31"/>
          <ac:spMkLst>
            <pc:docMk/>
            <pc:sldMk cId="2199422254" sldId="285"/>
            <ac:spMk id="3" creationId="{AAFCF256-43B3-8E62-A322-080A28E225BB}"/>
          </ac:spMkLst>
        </pc:spChg>
        <pc:spChg chg="add del">
          <ac:chgData name="Sara Naidu Diaz Gonzalez" userId="S::sndiaz4@soy.sena.edu.co::94f02f45-69a4-4ff3-a3dc-fe0d52e2f980" providerId="AD" clId="Web-{99A8710D-6D8C-007D-E770-19982F30C968}" dt="2023-09-20T01:52:27.626" v="47"/>
          <ac:spMkLst>
            <pc:docMk/>
            <pc:sldMk cId="2199422254" sldId="285"/>
            <ac:spMk id="10" creationId="{68D2EDD2-8E19-E527-A3A5-C32BF7068C5E}"/>
          </ac:spMkLst>
        </pc:spChg>
        <pc:picChg chg="add mod">
          <ac:chgData name="Sara Naidu Diaz Gonzalez" userId="S::sndiaz4@soy.sena.edu.co::94f02f45-69a4-4ff3-a3dc-fe0d52e2f980" providerId="AD" clId="Web-{99A8710D-6D8C-007D-E770-19982F30C968}" dt="2023-09-20T01:51:12.014" v="32" actId="1076"/>
          <ac:picMkLst>
            <pc:docMk/>
            <pc:sldMk cId="2199422254" sldId="285"/>
            <ac:picMk id="5" creationId="{8D6455BF-B30B-1851-2607-4A22F0F3E4A0}"/>
          </ac:picMkLst>
        </pc:picChg>
        <pc:picChg chg="add del mod">
          <ac:chgData name="Sara Naidu Diaz Gonzalez" userId="S::sndiaz4@soy.sena.edu.co::94f02f45-69a4-4ff3-a3dc-fe0d52e2f980" providerId="AD" clId="Web-{99A8710D-6D8C-007D-E770-19982F30C968}" dt="2023-09-20T01:51:18.577" v="35"/>
          <ac:picMkLst>
            <pc:docMk/>
            <pc:sldMk cId="2199422254" sldId="285"/>
            <ac:picMk id="7" creationId="{791F7834-7D3D-FFD7-E601-E6D2C5EA40BF}"/>
          </ac:picMkLst>
        </pc:picChg>
        <pc:picChg chg="add mod">
          <ac:chgData name="Sara Naidu Diaz Gonzalez" userId="S::sndiaz4@soy.sena.edu.co::94f02f45-69a4-4ff3-a3dc-fe0d52e2f980" providerId="AD" clId="Web-{99A8710D-6D8C-007D-E770-19982F30C968}" dt="2023-09-20T01:51:41.015" v="41" actId="1076"/>
          <ac:picMkLst>
            <pc:docMk/>
            <pc:sldMk cId="2199422254" sldId="285"/>
            <ac:picMk id="8" creationId="{E84E79AB-A884-20BC-94B6-875D9788777C}"/>
          </ac:picMkLst>
        </pc:picChg>
        <pc:picChg chg="add mod">
          <ac:chgData name="Sara Naidu Diaz Gonzalez" userId="S::sndiaz4@soy.sena.edu.co::94f02f45-69a4-4ff3-a3dc-fe0d52e2f980" providerId="AD" clId="Web-{99A8710D-6D8C-007D-E770-19982F30C968}" dt="2023-09-20T01:52:04.251" v="45" actId="1076"/>
          <ac:picMkLst>
            <pc:docMk/>
            <pc:sldMk cId="2199422254" sldId="285"/>
            <ac:picMk id="9" creationId="{DC45AE2B-089F-E81D-552E-FA9AE9AE4EB0}"/>
          </ac:picMkLst>
        </pc:picChg>
      </pc:sldChg>
    </pc:docChg>
  </pc:docChgLst>
  <pc:docChgLst>
    <pc:chgData name="Maria Isabel Uribe Diaz" userId="S::miuribe93@soy.sena.edu.co::f874e721-cfe2-4208-953d-f23d4fbbc403" providerId="AD" clId="Web-{F8432140-407A-8A79-997F-B0D3DF862DCD}"/>
    <pc:docChg chg="addSld modSld">
      <pc:chgData name="Maria Isabel Uribe Diaz" userId="S::miuribe93@soy.sena.edu.co::f874e721-cfe2-4208-953d-f23d4fbbc403" providerId="AD" clId="Web-{F8432140-407A-8A79-997F-B0D3DF862DCD}" dt="2023-09-20T03:45:54.786" v="314"/>
      <pc:docMkLst>
        <pc:docMk/>
      </pc:docMkLst>
      <pc:sldChg chg="addSp modSp">
        <pc:chgData name="Maria Isabel Uribe Diaz" userId="S::miuribe93@soy.sena.edu.co::f874e721-cfe2-4208-953d-f23d4fbbc403" providerId="AD" clId="Web-{F8432140-407A-8A79-997F-B0D3DF862DCD}" dt="2023-09-20T02:59:07.999" v="174" actId="14100"/>
        <pc:sldMkLst>
          <pc:docMk/>
          <pc:sldMk cId="563297432" sldId="258"/>
        </pc:sldMkLst>
        <pc:picChg chg="add mod">
          <ac:chgData name="Maria Isabel Uribe Diaz" userId="S::miuribe93@soy.sena.edu.co::f874e721-cfe2-4208-953d-f23d4fbbc403" providerId="AD" clId="Web-{F8432140-407A-8A79-997F-B0D3DF862DCD}" dt="2023-09-20T02:59:07.999" v="174" actId="14100"/>
          <ac:picMkLst>
            <pc:docMk/>
            <pc:sldMk cId="563297432" sldId="258"/>
            <ac:picMk id="2" creationId="{2CC8A342-89E2-7E3D-D3FC-6192121E816D}"/>
          </ac:picMkLst>
        </pc:picChg>
      </pc:sldChg>
      <pc:sldChg chg="addSp delSp modSp">
        <pc:chgData name="Maria Isabel Uribe Diaz" userId="S::miuribe93@soy.sena.edu.co::f874e721-cfe2-4208-953d-f23d4fbbc403" providerId="AD" clId="Web-{F8432140-407A-8A79-997F-B0D3DF862DCD}" dt="2023-09-20T03:14:54.568" v="179" actId="14100"/>
        <pc:sldMkLst>
          <pc:docMk/>
          <pc:sldMk cId="2627619733" sldId="260"/>
        </pc:sldMkLst>
        <pc:spChg chg="del">
          <ac:chgData name="Maria Isabel Uribe Diaz" userId="S::miuribe93@soy.sena.edu.co::f874e721-cfe2-4208-953d-f23d4fbbc403" providerId="AD" clId="Web-{F8432140-407A-8A79-997F-B0D3DF862DCD}" dt="2023-09-20T03:13:26.894" v="176"/>
          <ac:spMkLst>
            <pc:docMk/>
            <pc:sldMk cId="2627619733" sldId="260"/>
            <ac:spMk id="2" creationId="{0C57B7F6-786C-43B0-4D31-9D52140A8150}"/>
          </ac:spMkLst>
        </pc:spChg>
        <pc:picChg chg="add mod">
          <ac:chgData name="Maria Isabel Uribe Diaz" userId="S::miuribe93@soy.sena.edu.co::f874e721-cfe2-4208-953d-f23d4fbbc403" providerId="AD" clId="Web-{F8432140-407A-8A79-997F-B0D3DF862DCD}" dt="2023-09-20T03:14:54.568" v="179" actId="14100"/>
          <ac:picMkLst>
            <pc:docMk/>
            <pc:sldMk cId="2627619733" sldId="260"/>
            <ac:picMk id="3" creationId="{668C6C36-BA0B-F099-A550-1784D3F1AFDA}"/>
          </ac:picMkLst>
        </pc:picChg>
      </pc:sldChg>
      <pc:sldChg chg="addSp delSp modSp">
        <pc:chgData name="Maria Isabel Uribe Diaz" userId="S::miuribe93@soy.sena.edu.co::f874e721-cfe2-4208-953d-f23d4fbbc403" providerId="AD" clId="Web-{F8432140-407A-8A79-997F-B0D3DF862DCD}" dt="2023-09-20T00:28:33.870" v="171" actId="20577"/>
        <pc:sldMkLst>
          <pc:docMk/>
          <pc:sldMk cId="1627752260" sldId="280"/>
        </pc:sldMkLst>
        <pc:spChg chg="del">
          <ac:chgData name="Maria Isabel Uribe Diaz" userId="S::miuribe93@soy.sena.edu.co::f874e721-cfe2-4208-953d-f23d4fbbc403" providerId="AD" clId="Web-{F8432140-407A-8A79-997F-B0D3DF862DCD}" dt="2023-09-20T00:23:59.251" v="78"/>
          <ac:spMkLst>
            <pc:docMk/>
            <pc:sldMk cId="1627752260" sldId="280"/>
            <ac:spMk id="2" creationId="{6F10FFC5-26FE-8EF2-30C8-D669665E4A78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0:23:50.641" v="77"/>
          <ac:spMkLst>
            <pc:docMk/>
            <pc:sldMk cId="1627752260" sldId="280"/>
            <ac:spMk id="3" creationId="{F215951E-96DC-FB81-9665-2483EAD6A88F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6:36.210" v="128" actId="14100"/>
          <ac:spMkLst>
            <pc:docMk/>
            <pc:sldMk cId="1627752260" sldId="280"/>
            <ac:spMk id="10" creationId="{91CEF359-68C9-33AD-5EA6-76F3A51DE14A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8:33.870" v="171" actId="20577"/>
          <ac:spMkLst>
            <pc:docMk/>
            <pc:sldMk cId="1627752260" sldId="280"/>
            <ac:spMk id="11" creationId="{3A2B4627-2221-42E9-72AE-3B585E6E5463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7:04.195" v="137" actId="1076"/>
          <ac:spMkLst>
            <pc:docMk/>
            <pc:sldMk cId="1627752260" sldId="280"/>
            <ac:spMk id="14" creationId="{68AC5FE2-D61A-18F3-B159-6CF8EEB706EB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8:11.354" v="165" actId="20577"/>
          <ac:spMkLst>
            <pc:docMk/>
            <pc:sldMk cId="1627752260" sldId="280"/>
            <ac:spMk id="16" creationId="{688B9938-ED5F-CC6D-A2F8-A2642D98EA5D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0:26:25.756" v="124" actId="1076"/>
          <ac:picMkLst>
            <pc:docMk/>
            <pc:sldMk cId="1627752260" sldId="280"/>
            <ac:picMk id="4" creationId="{9B311DB4-C1F4-E345-FA69-F869E35A0E67}"/>
          </ac:picMkLst>
        </pc:picChg>
        <pc:picChg chg="add del mod">
          <ac:chgData name="Maria Isabel Uribe Diaz" userId="S::miuribe93@soy.sena.edu.co::f874e721-cfe2-4208-953d-f23d4fbbc403" providerId="AD" clId="Web-{F8432140-407A-8A79-997F-B0D3DF862DCD}" dt="2023-09-20T00:24:35.471" v="83"/>
          <ac:picMkLst>
            <pc:docMk/>
            <pc:sldMk cId="1627752260" sldId="280"/>
            <ac:picMk id="5" creationId="{0478DA6A-74B6-8627-7F46-633588273D3A}"/>
          </ac:picMkLst>
        </pc:picChg>
        <pc:picChg chg="add mod">
          <ac:chgData name="Maria Isabel Uribe Diaz" userId="S::miuribe93@soy.sena.edu.co::f874e721-cfe2-4208-953d-f23d4fbbc403" providerId="AD" clId="Web-{F8432140-407A-8A79-997F-B0D3DF862DCD}" dt="2023-09-20T00:27:43.884" v="144" actId="1076"/>
          <ac:picMkLst>
            <pc:docMk/>
            <pc:sldMk cId="1627752260" sldId="280"/>
            <ac:picMk id="6" creationId="{4A7D4623-3D47-7A51-7D1C-4C3C8B2CC1EE}"/>
          </ac:picMkLst>
        </pc:picChg>
        <pc:picChg chg="add mod">
          <ac:chgData name="Maria Isabel Uribe Diaz" userId="S::miuribe93@soy.sena.edu.co::f874e721-cfe2-4208-953d-f23d4fbbc403" providerId="AD" clId="Web-{F8432140-407A-8A79-997F-B0D3DF862DCD}" dt="2023-09-20T00:27:38.446" v="142" actId="1076"/>
          <ac:picMkLst>
            <pc:docMk/>
            <pc:sldMk cId="1627752260" sldId="280"/>
            <ac:picMk id="15" creationId="{EFA5E5DC-1056-FC11-95F5-EE03AA0C301F}"/>
          </ac:picMkLst>
        </pc:picChg>
        <pc:cxnChg chg="add del mod">
          <ac:chgData name="Maria Isabel Uribe Diaz" userId="S::miuribe93@soy.sena.edu.co::f874e721-cfe2-4208-953d-f23d4fbbc403" providerId="AD" clId="Web-{F8432140-407A-8A79-997F-B0D3DF862DCD}" dt="2023-09-20T00:26:40.991" v="129"/>
          <ac:cxnSpMkLst>
            <pc:docMk/>
            <pc:sldMk cId="1627752260" sldId="280"/>
            <ac:cxnSpMk id="8" creationId="{FF1BE003-C4BF-FDFD-C111-A054F718557E}"/>
          </ac:cxnSpMkLst>
        </pc:cxnChg>
        <pc:cxnChg chg="add mod">
          <ac:chgData name="Maria Isabel Uribe Diaz" userId="S::miuribe93@soy.sena.edu.co::f874e721-cfe2-4208-953d-f23d4fbbc403" providerId="AD" clId="Web-{F8432140-407A-8A79-997F-B0D3DF862DCD}" dt="2023-09-20T00:26:46.695" v="131" actId="1076"/>
          <ac:cxnSpMkLst>
            <pc:docMk/>
            <pc:sldMk cId="1627752260" sldId="280"/>
            <ac:cxnSpMk id="12" creationId="{D622C79F-F101-5C62-09DF-822B39FB005B}"/>
          </ac:cxnSpMkLst>
        </pc:cxnChg>
        <pc:cxnChg chg="add mod">
          <ac:chgData name="Maria Isabel Uribe Diaz" userId="S::miuribe93@soy.sena.edu.co::f874e721-cfe2-4208-953d-f23d4fbbc403" providerId="AD" clId="Web-{F8432140-407A-8A79-997F-B0D3DF862DCD}" dt="2023-09-20T00:26:57.367" v="135" actId="1076"/>
          <ac:cxnSpMkLst>
            <pc:docMk/>
            <pc:sldMk cId="1627752260" sldId="280"/>
            <ac:cxnSpMk id="13" creationId="{08F262B9-7BEF-9FF9-47B6-9753B58A72F8}"/>
          </ac:cxnSpMkLst>
        </pc:cxnChg>
      </pc:sldChg>
      <pc:sldChg chg="addSp delSp modSp">
        <pc:chgData name="Maria Isabel Uribe Diaz" userId="S::miuribe93@soy.sena.edu.co::f874e721-cfe2-4208-953d-f23d4fbbc403" providerId="AD" clId="Web-{F8432140-407A-8A79-997F-B0D3DF862DCD}" dt="2023-09-20T00:21:16.119" v="76" actId="1076"/>
        <pc:sldMkLst>
          <pc:docMk/>
          <pc:sldMk cId="3975423179" sldId="281"/>
        </pc:sldMkLst>
        <pc:spChg chg="del">
          <ac:chgData name="Maria Isabel Uribe Diaz" userId="S::miuribe93@soy.sena.edu.co::f874e721-cfe2-4208-953d-f23d4fbbc403" providerId="AD" clId="Web-{F8432140-407A-8A79-997F-B0D3DF862DCD}" dt="2023-09-20T00:14:59.980" v="5"/>
          <ac:spMkLst>
            <pc:docMk/>
            <pc:sldMk cId="3975423179" sldId="281"/>
            <ac:spMk id="2" creationId="{3FF7F8D9-E266-7ED2-A58B-8DFCD1C8F4A2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0:13:50.994" v="0"/>
          <ac:spMkLst>
            <pc:docMk/>
            <pc:sldMk cId="3975423179" sldId="281"/>
            <ac:spMk id="3" creationId="{3E2CF433-3DD9-3D96-E937-B6F2CC6D93BB}"/>
          </ac:spMkLst>
        </pc:spChg>
        <pc:spChg chg="add del mod">
          <ac:chgData name="Maria Isabel Uribe Diaz" userId="S::miuribe93@soy.sena.edu.co::f874e721-cfe2-4208-953d-f23d4fbbc403" providerId="AD" clId="Web-{F8432140-407A-8A79-997F-B0D3DF862DCD}" dt="2023-09-20T00:14:14.119" v="2"/>
          <ac:spMkLst>
            <pc:docMk/>
            <pc:sldMk cId="3975423179" sldId="281"/>
            <ac:spMk id="6" creationId="{D2B94868-105A-0C56-481A-34E4117582EB}"/>
          </ac:spMkLst>
        </pc:spChg>
        <pc:spChg chg="add del mod">
          <ac:chgData name="Maria Isabel Uribe Diaz" userId="S::miuribe93@soy.sena.edu.co::f874e721-cfe2-4208-953d-f23d4fbbc403" providerId="AD" clId="Web-{F8432140-407A-8A79-997F-B0D3DF862DCD}" dt="2023-09-20T00:15:41.982" v="8"/>
          <ac:spMkLst>
            <pc:docMk/>
            <pc:sldMk cId="3975423179" sldId="281"/>
            <ac:spMk id="9" creationId="{93598E99-5C4C-5E41-5171-5EB0E6D7F62A}"/>
          </ac:spMkLst>
        </pc:spChg>
        <pc:spChg chg="add del mod">
          <ac:chgData name="Maria Isabel Uribe Diaz" userId="S::miuribe93@soy.sena.edu.co::f874e721-cfe2-4208-953d-f23d4fbbc403" providerId="AD" clId="Web-{F8432140-407A-8A79-997F-B0D3DF862DCD}" dt="2023-09-20T00:16:35.656" v="16"/>
          <ac:spMkLst>
            <pc:docMk/>
            <pc:sldMk cId="3975423179" sldId="281"/>
            <ac:spMk id="11" creationId="{A06ED8FC-9FCB-2ABF-E770-FD3DE97B1D56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18:37.707" v="33"/>
          <ac:spMkLst>
            <pc:docMk/>
            <pc:sldMk cId="3975423179" sldId="281"/>
            <ac:spMk id="16" creationId="{2BB61BA2-1F13-381B-415F-E79FDB23B27D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0:25.726" v="51" actId="1076"/>
          <ac:spMkLst>
            <pc:docMk/>
            <pc:sldMk cId="3975423179" sldId="281"/>
            <ac:spMk id="19" creationId="{8D5E0CA5-3F68-FE2F-0448-892F9DBDB21E}"/>
          </ac:spMkLst>
        </pc:spChg>
        <pc:spChg chg="add mod">
          <ac:chgData name="Maria Isabel Uribe Diaz" userId="S::miuribe93@soy.sena.edu.co::f874e721-cfe2-4208-953d-f23d4fbbc403" providerId="AD" clId="Web-{F8432140-407A-8A79-997F-B0D3DF862DCD}" dt="2023-09-20T00:21:16.119" v="76" actId="1076"/>
          <ac:spMkLst>
            <pc:docMk/>
            <pc:sldMk cId="3975423179" sldId="281"/>
            <ac:spMk id="21" creationId="{EE2956EC-9D11-92D2-6DC3-B90CF351FA8F}"/>
          </ac:spMkLst>
        </pc:spChg>
        <pc:picChg chg="add del mod ord">
          <ac:chgData name="Maria Isabel Uribe Diaz" userId="S::miuribe93@soy.sena.edu.co::f874e721-cfe2-4208-953d-f23d4fbbc403" providerId="AD" clId="Web-{F8432140-407A-8A79-997F-B0D3DF862DCD}" dt="2023-09-20T00:13:51.931" v="1"/>
          <ac:picMkLst>
            <pc:docMk/>
            <pc:sldMk cId="3975423179" sldId="281"/>
            <ac:picMk id="4" creationId="{EED88020-A11B-1CB0-C017-D0941C9CBF65}"/>
          </ac:picMkLst>
        </pc:picChg>
        <pc:picChg chg="add del mod ord">
          <ac:chgData name="Maria Isabel Uribe Diaz" userId="S::miuribe93@soy.sena.edu.co::f874e721-cfe2-4208-953d-f23d4fbbc403" providerId="AD" clId="Web-{F8432140-407A-8A79-997F-B0D3DF862DCD}" dt="2023-09-20T00:15:25.638" v="7"/>
          <ac:picMkLst>
            <pc:docMk/>
            <pc:sldMk cId="3975423179" sldId="281"/>
            <ac:picMk id="7" creationId="{2F9A8A8A-D9E6-3C76-7464-87EF0A1EA8B1}"/>
          </ac:picMkLst>
        </pc:picChg>
        <pc:picChg chg="add mod ord">
          <ac:chgData name="Maria Isabel Uribe Diaz" userId="S::miuribe93@soy.sena.edu.co::f874e721-cfe2-4208-953d-f23d4fbbc403" providerId="AD" clId="Web-{F8432140-407A-8A79-997F-B0D3DF862DCD}" dt="2023-09-20T00:19:26.802" v="39" actId="1076"/>
          <ac:picMkLst>
            <pc:docMk/>
            <pc:sldMk cId="3975423179" sldId="281"/>
            <ac:picMk id="10" creationId="{4565B909-F3D2-2D2E-046B-5B3DBEFE1570}"/>
          </ac:picMkLst>
        </pc:picChg>
        <pc:picChg chg="add mod">
          <ac:chgData name="Maria Isabel Uribe Diaz" userId="S::miuribe93@soy.sena.edu.co::f874e721-cfe2-4208-953d-f23d4fbbc403" providerId="AD" clId="Web-{F8432140-407A-8A79-997F-B0D3DF862DCD}" dt="2023-09-20T00:19:20.896" v="37" actId="1076"/>
          <ac:picMkLst>
            <pc:docMk/>
            <pc:sldMk cId="3975423179" sldId="281"/>
            <ac:picMk id="17" creationId="{89045BB3-6341-AE4E-48D7-F0403EBF4A0C}"/>
          </ac:picMkLst>
        </pc:picChg>
        <pc:picChg chg="add mod">
          <ac:chgData name="Maria Isabel Uribe Diaz" userId="S::miuribe93@soy.sena.edu.co::f874e721-cfe2-4208-953d-f23d4fbbc403" providerId="AD" clId="Web-{F8432140-407A-8A79-997F-B0D3DF862DCD}" dt="2023-09-20T00:20:46.915" v="56" actId="1076"/>
          <ac:picMkLst>
            <pc:docMk/>
            <pc:sldMk cId="3975423179" sldId="281"/>
            <ac:picMk id="18" creationId="{077FC0AC-E06F-8841-1BD5-6748C2B60442}"/>
          </ac:picMkLst>
        </pc:picChg>
        <pc:cxnChg chg="add del mod">
          <ac:chgData name="Maria Isabel Uribe Diaz" userId="S::miuribe93@soy.sena.edu.co::f874e721-cfe2-4208-953d-f23d4fbbc403" providerId="AD" clId="Web-{F8432140-407A-8A79-997F-B0D3DF862DCD}" dt="2023-09-20T00:17:51.065" v="29"/>
          <ac:cxnSpMkLst>
            <pc:docMk/>
            <pc:sldMk cId="3975423179" sldId="281"/>
            <ac:cxnSpMk id="12" creationId="{FF7E8CC5-78D0-A0C5-6AEE-346028996902}"/>
          </ac:cxnSpMkLst>
        </pc:cxnChg>
        <pc:cxnChg chg="add del">
          <ac:chgData name="Maria Isabel Uribe Diaz" userId="S::miuribe93@soy.sena.edu.co::f874e721-cfe2-4208-953d-f23d4fbbc403" providerId="AD" clId="Web-{F8432140-407A-8A79-997F-B0D3DF862DCD}" dt="2023-09-20T00:17:48.236" v="27"/>
          <ac:cxnSpMkLst>
            <pc:docMk/>
            <pc:sldMk cId="3975423179" sldId="281"/>
            <ac:cxnSpMk id="13" creationId="{507D9CB4-FA0F-F161-63B1-53043798359E}"/>
          </ac:cxnSpMkLst>
        </pc:cxnChg>
        <pc:cxnChg chg="add mod">
          <ac:chgData name="Maria Isabel Uribe Diaz" userId="S::miuribe93@soy.sena.edu.co::f874e721-cfe2-4208-953d-f23d4fbbc403" providerId="AD" clId="Web-{F8432140-407A-8A79-997F-B0D3DF862DCD}" dt="2023-09-20T00:18:06.174" v="30"/>
          <ac:cxnSpMkLst>
            <pc:docMk/>
            <pc:sldMk cId="3975423179" sldId="281"/>
            <ac:cxnSpMk id="14" creationId="{5D031517-12B4-1A5B-0D7C-F3382346FC1D}"/>
          </ac:cxnSpMkLst>
        </pc:cxnChg>
        <pc:cxnChg chg="add del">
          <ac:chgData name="Maria Isabel Uribe Diaz" userId="S::miuribe93@soy.sena.edu.co::f874e721-cfe2-4208-953d-f23d4fbbc403" providerId="AD" clId="Web-{F8432140-407A-8A79-997F-B0D3DF862DCD}" dt="2023-09-20T00:17:46.377" v="26"/>
          <ac:cxnSpMkLst>
            <pc:docMk/>
            <pc:sldMk cId="3975423179" sldId="281"/>
            <ac:cxnSpMk id="15" creationId="{45625423-ADC8-E75B-2F59-7CD0490A93BA}"/>
          </ac:cxnSpMkLst>
        </pc:cxnChg>
        <pc:cxnChg chg="add mod">
          <ac:chgData name="Maria Isabel Uribe Diaz" userId="S::miuribe93@soy.sena.edu.co::f874e721-cfe2-4208-953d-f23d4fbbc403" providerId="AD" clId="Web-{F8432140-407A-8A79-997F-B0D3DF862DCD}" dt="2023-09-20T00:20:50.774" v="57" actId="14100"/>
          <ac:cxnSpMkLst>
            <pc:docMk/>
            <pc:sldMk cId="3975423179" sldId="281"/>
            <ac:cxnSpMk id="20" creationId="{87E8C018-6713-0215-EE06-13CF97B24E50}"/>
          </ac:cxnSpMkLst>
        </pc:cxn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17:35.103" v="188" actId="1076"/>
        <pc:sldMkLst>
          <pc:docMk/>
          <pc:sldMk cId="839211883" sldId="286"/>
        </pc:sldMkLst>
        <pc:spChg chg="del">
          <ac:chgData name="Maria Isabel Uribe Diaz" userId="S::miuribe93@soy.sena.edu.co::f874e721-cfe2-4208-953d-f23d4fbbc403" providerId="AD" clId="Web-{F8432140-407A-8A79-997F-B0D3DF862DCD}" dt="2023-09-20T03:17:27.524" v="186"/>
          <ac:spMkLst>
            <pc:docMk/>
            <pc:sldMk cId="839211883" sldId="286"/>
            <ac:spMk id="2" creationId="{9F5BB70D-30DD-088D-C78A-402B80352329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16:35.976" v="183"/>
          <ac:spMkLst>
            <pc:docMk/>
            <pc:sldMk cId="839211883" sldId="286"/>
            <ac:spMk id="3" creationId="{AA7D7BC4-0BCC-FDA5-373E-47C53B417D34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17:35.103" v="188" actId="1076"/>
          <ac:picMkLst>
            <pc:docMk/>
            <pc:sldMk cId="839211883" sldId="286"/>
            <ac:picMk id="4" creationId="{F07AC2ED-9899-AAD3-E3E3-3B8B04BFD401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18:42.995" v="194" actId="1076"/>
        <pc:sldMkLst>
          <pc:docMk/>
          <pc:sldMk cId="146407834" sldId="287"/>
        </pc:sldMkLst>
        <pc:spChg chg="del mod">
          <ac:chgData name="Maria Isabel Uribe Diaz" userId="S::miuribe93@soy.sena.edu.co::f874e721-cfe2-4208-953d-f23d4fbbc403" providerId="AD" clId="Web-{F8432140-407A-8A79-997F-B0D3DF862DCD}" dt="2023-09-20T03:18:38.073" v="193"/>
          <ac:spMkLst>
            <pc:docMk/>
            <pc:sldMk cId="146407834" sldId="287"/>
            <ac:spMk id="2" creationId="{6435DF8C-14F0-D652-D976-F63E4F79606E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18:30.260" v="189"/>
          <ac:spMkLst>
            <pc:docMk/>
            <pc:sldMk cId="146407834" sldId="287"/>
            <ac:spMk id="3" creationId="{4CFFAFB7-C706-900B-8D64-1A48AB968A94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18:42.995" v="194" actId="1076"/>
          <ac:picMkLst>
            <pc:docMk/>
            <pc:sldMk cId="146407834" sldId="287"/>
            <ac:picMk id="4" creationId="{E1C8168A-01BC-F1B4-B3F0-E4F9A3504AA3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19:50.871" v="199"/>
        <pc:sldMkLst>
          <pc:docMk/>
          <pc:sldMk cId="3382747873" sldId="288"/>
        </pc:sldMkLst>
        <pc:spChg chg="del">
          <ac:chgData name="Maria Isabel Uribe Diaz" userId="S::miuribe93@soy.sena.edu.co::f874e721-cfe2-4208-953d-f23d4fbbc403" providerId="AD" clId="Web-{F8432140-407A-8A79-997F-B0D3DF862DCD}" dt="2023-09-20T03:19:50.871" v="199"/>
          <ac:spMkLst>
            <pc:docMk/>
            <pc:sldMk cId="3382747873" sldId="288"/>
            <ac:spMk id="2" creationId="{D1928FEB-B352-EA52-7159-7DC0A6FA2478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19:35.856" v="195"/>
          <ac:spMkLst>
            <pc:docMk/>
            <pc:sldMk cId="3382747873" sldId="288"/>
            <ac:spMk id="3" creationId="{09ECFFEE-7F74-2C0E-97F3-016C2CDD37CE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19:42.106" v="198" actId="1076"/>
          <ac:picMkLst>
            <pc:docMk/>
            <pc:sldMk cId="3382747873" sldId="288"/>
            <ac:picMk id="4" creationId="{8529E9C8-0167-A0F3-C1D1-23613F6BB16B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0:44.591" v="207"/>
        <pc:sldMkLst>
          <pc:docMk/>
          <pc:sldMk cId="376527272" sldId="289"/>
        </pc:sldMkLst>
        <pc:spChg chg="del">
          <ac:chgData name="Maria Isabel Uribe Diaz" userId="S::miuribe93@soy.sena.edu.co::f874e721-cfe2-4208-953d-f23d4fbbc403" providerId="AD" clId="Web-{F8432140-407A-8A79-997F-B0D3DF862DCD}" dt="2023-09-20T03:20:44.591" v="207"/>
          <ac:spMkLst>
            <pc:docMk/>
            <pc:sldMk cId="376527272" sldId="289"/>
            <ac:spMk id="2" creationId="{2D8D95F6-93C9-D6A2-CCA6-6416E438A3B4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0:40.045" v="204"/>
          <ac:spMkLst>
            <pc:docMk/>
            <pc:sldMk cId="376527272" sldId="289"/>
            <ac:spMk id="3" creationId="{A22D3A60-160D-DC57-113F-9C2D3B1AC8A9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0:43.341" v="206" actId="1076"/>
          <ac:picMkLst>
            <pc:docMk/>
            <pc:sldMk cId="376527272" sldId="289"/>
            <ac:picMk id="4" creationId="{413827AA-8B8D-E677-ECFF-3DB3CA372C06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1:32.061" v="211"/>
        <pc:sldMkLst>
          <pc:docMk/>
          <pc:sldMk cId="3730959950" sldId="290"/>
        </pc:sldMkLst>
        <pc:spChg chg="del">
          <ac:chgData name="Maria Isabel Uribe Diaz" userId="S::miuribe93@soy.sena.edu.co::f874e721-cfe2-4208-953d-f23d4fbbc403" providerId="AD" clId="Web-{F8432140-407A-8A79-997F-B0D3DF862DCD}" dt="2023-09-20T03:21:32.061" v="211"/>
          <ac:spMkLst>
            <pc:docMk/>
            <pc:sldMk cId="3730959950" sldId="290"/>
            <ac:spMk id="2" creationId="{C0A31A87-6CA9-EB9B-2E8D-30BF28FB1457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1:14.936" v="208"/>
          <ac:spMkLst>
            <pc:docMk/>
            <pc:sldMk cId="3730959950" sldId="290"/>
            <ac:spMk id="3" creationId="{05F93B13-A2B6-6F18-2C00-D54D5D95F277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1:17.249" v="210" actId="1076"/>
          <ac:picMkLst>
            <pc:docMk/>
            <pc:sldMk cId="3730959950" sldId="290"/>
            <ac:picMk id="4" creationId="{F3F0B785-7149-3CBF-B55F-422F23F0D8FA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2:09.093" v="216" actId="1076"/>
        <pc:sldMkLst>
          <pc:docMk/>
          <pc:sldMk cId="2333928539" sldId="291"/>
        </pc:sldMkLst>
        <pc:spChg chg="del">
          <ac:chgData name="Maria Isabel Uribe Diaz" userId="S::miuribe93@soy.sena.edu.co::f874e721-cfe2-4208-953d-f23d4fbbc403" providerId="AD" clId="Web-{F8432140-407A-8A79-997F-B0D3DF862DCD}" dt="2023-09-20T03:22:00.281" v="213"/>
          <ac:spMkLst>
            <pc:docMk/>
            <pc:sldMk cId="2333928539" sldId="291"/>
            <ac:spMk id="2" creationId="{770F7DE2-FB36-B9B9-3035-E09A89DDAE25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1:58.140" v="212"/>
          <ac:spMkLst>
            <pc:docMk/>
            <pc:sldMk cId="2333928539" sldId="291"/>
            <ac:spMk id="3" creationId="{8BB5F18E-68C1-67A2-A269-502631550B45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2:09.093" v="216" actId="1076"/>
          <ac:picMkLst>
            <pc:docMk/>
            <pc:sldMk cId="2333928539" sldId="291"/>
            <ac:picMk id="4" creationId="{AE4EEAFC-9A0E-E2D5-288A-D1EF56E789FF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2:53.454" v="222" actId="1076"/>
        <pc:sldMkLst>
          <pc:docMk/>
          <pc:sldMk cId="4288826649" sldId="292"/>
        </pc:sldMkLst>
        <pc:spChg chg="del">
          <ac:chgData name="Maria Isabel Uribe Diaz" userId="S::miuribe93@soy.sena.edu.co::f874e721-cfe2-4208-953d-f23d4fbbc403" providerId="AD" clId="Web-{F8432140-407A-8A79-997F-B0D3DF862DCD}" dt="2023-09-20T03:22:17.203" v="217"/>
          <ac:spMkLst>
            <pc:docMk/>
            <pc:sldMk cId="4288826649" sldId="292"/>
            <ac:spMk id="2" creationId="{6B402442-CD68-473B-5106-EB54B38EA69F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2:45.032" v="218"/>
          <ac:spMkLst>
            <pc:docMk/>
            <pc:sldMk cId="4288826649" sldId="292"/>
            <ac:spMk id="3" creationId="{DFC325CF-ABC9-22FB-A9ED-32FE09181520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2:53.454" v="222" actId="1076"/>
          <ac:picMkLst>
            <pc:docMk/>
            <pc:sldMk cId="4288826649" sldId="292"/>
            <ac:picMk id="4" creationId="{78B05591-6F0B-1087-5A37-E9849953CEB8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3:34.627" v="230" actId="1076"/>
        <pc:sldMkLst>
          <pc:docMk/>
          <pc:sldMk cId="1516314232" sldId="293"/>
        </pc:sldMkLst>
        <pc:spChg chg="del">
          <ac:chgData name="Maria Isabel Uribe Diaz" userId="S::miuribe93@soy.sena.edu.co::f874e721-cfe2-4208-953d-f23d4fbbc403" providerId="AD" clId="Web-{F8432140-407A-8A79-997F-B0D3DF862DCD}" dt="2023-09-20T03:23:30.595" v="228"/>
          <ac:spMkLst>
            <pc:docMk/>
            <pc:sldMk cId="1516314232" sldId="293"/>
            <ac:spMk id="2" creationId="{8A4D7EBA-3FC3-C293-4306-064E8979A431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3:28.439" v="227"/>
          <ac:spMkLst>
            <pc:docMk/>
            <pc:sldMk cId="1516314232" sldId="293"/>
            <ac:spMk id="3" creationId="{AE7EE2A1-9757-9040-57B0-5FBF042BF1BB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3:34.627" v="230" actId="1076"/>
          <ac:picMkLst>
            <pc:docMk/>
            <pc:sldMk cId="1516314232" sldId="293"/>
            <ac:picMk id="4" creationId="{05D132D1-61CD-C47E-7199-FD9E3FBC9596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4:51.082" v="234" actId="1076"/>
        <pc:sldMkLst>
          <pc:docMk/>
          <pc:sldMk cId="3335176773" sldId="294"/>
        </pc:sldMkLst>
        <pc:spChg chg="del">
          <ac:chgData name="Maria Isabel Uribe Diaz" userId="S::miuribe93@soy.sena.edu.co::f874e721-cfe2-4208-953d-f23d4fbbc403" providerId="AD" clId="Web-{F8432140-407A-8A79-997F-B0D3DF862DCD}" dt="2023-09-20T03:24:47.097" v="232"/>
          <ac:spMkLst>
            <pc:docMk/>
            <pc:sldMk cId="3335176773" sldId="294"/>
            <ac:spMk id="2" creationId="{57DC92AC-F4DA-0D58-3F85-BD6D5110E18A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4:45.144" v="231"/>
          <ac:spMkLst>
            <pc:docMk/>
            <pc:sldMk cId="3335176773" sldId="294"/>
            <ac:spMk id="3" creationId="{15F8EDD8-D6AE-E89B-533D-3EE701743797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4:51.082" v="234" actId="1076"/>
          <ac:picMkLst>
            <pc:docMk/>
            <pc:sldMk cId="3335176773" sldId="294"/>
            <ac:picMk id="4" creationId="{1B1EDA4E-3EE7-0AA4-1992-6CA5F98006BA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6:00.399" v="239" actId="1076"/>
        <pc:sldMkLst>
          <pc:docMk/>
          <pc:sldMk cId="2266685944" sldId="295"/>
        </pc:sldMkLst>
        <pc:spChg chg="del">
          <ac:chgData name="Maria Isabel Uribe Diaz" userId="S::miuribe93@soy.sena.edu.co::f874e721-cfe2-4208-953d-f23d4fbbc403" providerId="AD" clId="Web-{F8432140-407A-8A79-997F-B0D3DF862DCD}" dt="2023-09-20T03:25:02.569" v="235"/>
          <ac:spMkLst>
            <pc:docMk/>
            <pc:sldMk cId="2266685944" sldId="295"/>
            <ac:spMk id="2" creationId="{4452514B-16D7-3DBE-16B1-5AD143DE9C7E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5:54.539" v="236"/>
          <ac:spMkLst>
            <pc:docMk/>
            <pc:sldMk cId="2266685944" sldId="295"/>
            <ac:spMk id="3" creationId="{91746240-1201-ADC6-978A-080A97818387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6:00.399" v="239" actId="1076"/>
          <ac:picMkLst>
            <pc:docMk/>
            <pc:sldMk cId="2266685944" sldId="295"/>
            <ac:picMk id="4" creationId="{C3D06230-0679-27D5-32A8-5B7D716BDB11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6:34.368" v="243"/>
        <pc:sldMkLst>
          <pc:docMk/>
          <pc:sldMk cId="614605539" sldId="296"/>
        </pc:sldMkLst>
        <pc:spChg chg="del">
          <ac:chgData name="Maria Isabel Uribe Diaz" userId="S::miuribe93@soy.sena.edu.co::f874e721-cfe2-4208-953d-f23d4fbbc403" providerId="AD" clId="Web-{F8432140-407A-8A79-997F-B0D3DF862DCD}" dt="2023-09-20T03:26:34.368" v="243"/>
          <ac:spMkLst>
            <pc:docMk/>
            <pc:sldMk cId="614605539" sldId="296"/>
            <ac:spMk id="2" creationId="{BB0BEF6F-D010-5E0D-1D8A-0B3EA9E97CDB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6:23.196" v="240"/>
          <ac:spMkLst>
            <pc:docMk/>
            <pc:sldMk cId="614605539" sldId="296"/>
            <ac:spMk id="3" creationId="{A94A0C1B-8FD4-F1D2-7591-052747A88810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6:32.509" v="242" actId="14100"/>
          <ac:picMkLst>
            <pc:docMk/>
            <pc:sldMk cId="614605539" sldId="296"/>
            <ac:picMk id="4" creationId="{6C2D74CF-FFB3-EB23-CF90-903BE575BA6F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7:11.307" v="251" actId="1076"/>
        <pc:sldMkLst>
          <pc:docMk/>
          <pc:sldMk cId="3400608085" sldId="297"/>
        </pc:sldMkLst>
        <pc:spChg chg="del">
          <ac:chgData name="Maria Isabel Uribe Diaz" userId="S::miuribe93@soy.sena.edu.co::f874e721-cfe2-4208-953d-f23d4fbbc403" providerId="AD" clId="Web-{F8432140-407A-8A79-997F-B0D3DF862DCD}" dt="2023-09-20T03:27:06.728" v="249"/>
          <ac:spMkLst>
            <pc:docMk/>
            <pc:sldMk cId="3400608085" sldId="297"/>
            <ac:spMk id="2" creationId="{6430A76A-137E-B66A-82FB-3E39609113A6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7:04.713" v="248"/>
          <ac:spMkLst>
            <pc:docMk/>
            <pc:sldMk cId="3400608085" sldId="297"/>
            <ac:spMk id="3" creationId="{D5B8FE60-B726-A570-218D-A7D2ED0CC78D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7:11.307" v="251" actId="1076"/>
          <ac:picMkLst>
            <pc:docMk/>
            <pc:sldMk cId="3400608085" sldId="297"/>
            <ac:picMk id="4" creationId="{FD9D9AE3-9B30-A4A7-13C7-957D65C2AFE4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8:02.261" v="257" actId="1076"/>
        <pc:sldMkLst>
          <pc:docMk/>
          <pc:sldMk cId="3482326086" sldId="298"/>
        </pc:sldMkLst>
        <pc:spChg chg="del">
          <ac:chgData name="Maria Isabel Uribe Diaz" userId="S::miuribe93@soy.sena.edu.co::f874e721-cfe2-4208-953d-f23d4fbbc403" providerId="AD" clId="Web-{F8432140-407A-8A79-997F-B0D3DF862DCD}" dt="2023-09-20T03:27:16.010" v="252"/>
          <ac:spMkLst>
            <pc:docMk/>
            <pc:sldMk cId="3482326086" sldId="298"/>
            <ac:spMk id="2" creationId="{1C14C074-4358-E739-E6F5-235CC15883FA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7:54.026" v="253"/>
          <ac:spMkLst>
            <pc:docMk/>
            <pc:sldMk cId="3482326086" sldId="298"/>
            <ac:spMk id="3" creationId="{AC5FF119-6152-7B09-AE57-04F9C91C4B52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8:02.261" v="257" actId="1076"/>
          <ac:picMkLst>
            <pc:docMk/>
            <pc:sldMk cId="3482326086" sldId="298"/>
            <ac:picMk id="4" creationId="{2F6B062A-3106-6C3E-7509-CE9BFE7534FD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8:38.590" v="261" actId="1076"/>
        <pc:sldMkLst>
          <pc:docMk/>
          <pc:sldMk cId="2013486675" sldId="299"/>
        </pc:sldMkLst>
        <pc:spChg chg="del">
          <ac:chgData name="Maria Isabel Uribe Diaz" userId="S::miuribe93@soy.sena.edu.co::f874e721-cfe2-4208-953d-f23d4fbbc403" providerId="AD" clId="Web-{F8432140-407A-8A79-997F-B0D3DF862DCD}" dt="2023-09-20T03:28:34.855" v="259"/>
          <ac:spMkLst>
            <pc:docMk/>
            <pc:sldMk cId="2013486675" sldId="299"/>
            <ac:spMk id="2" creationId="{90F3DBFE-DE6E-C7A1-A1A7-56A287E3B9F3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8:32.855" v="258"/>
          <ac:spMkLst>
            <pc:docMk/>
            <pc:sldMk cId="2013486675" sldId="299"/>
            <ac:spMk id="3" creationId="{D531BF60-F801-2AFD-F64F-80ADCF165987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8:38.590" v="261" actId="1076"/>
          <ac:picMkLst>
            <pc:docMk/>
            <pc:sldMk cId="2013486675" sldId="299"/>
            <ac:picMk id="4" creationId="{199DEAE4-BD5F-FAA4-3874-2D35FF760D6D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29:21.216" v="267" actId="1076"/>
        <pc:sldMkLst>
          <pc:docMk/>
          <pc:sldMk cId="1650359983" sldId="300"/>
        </pc:sldMkLst>
        <pc:spChg chg="del">
          <ac:chgData name="Maria Isabel Uribe Diaz" userId="S::miuribe93@soy.sena.edu.co::f874e721-cfe2-4208-953d-f23d4fbbc403" providerId="AD" clId="Web-{F8432140-407A-8A79-997F-B0D3DF862DCD}" dt="2023-09-20T03:29:15.325" v="265"/>
          <ac:spMkLst>
            <pc:docMk/>
            <pc:sldMk cId="1650359983" sldId="300"/>
            <ac:spMk id="2" creationId="{F7CFDDBD-9B85-4B93-AD29-7673F9E1BAB1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29:07.637" v="262"/>
          <ac:spMkLst>
            <pc:docMk/>
            <pc:sldMk cId="1650359983" sldId="300"/>
            <ac:spMk id="3" creationId="{FD43DE3C-8EFD-51A6-F8F2-5687641E507A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29:21.216" v="267" actId="1076"/>
          <ac:picMkLst>
            <pc:docMk/>
            <pc:sldMk cId="1650359983" sldId="300"/>
            <ac:picMk id="4" creationId="{217C57DE-5937-34F2-D811-8BD28851BBE8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31:52.594" v="278" actId="1076"/>
        <pc:sldMkLst>
          <pc:docMk/>
          <pc:sldMk cId="2492462631" sldId="301"/>
        </pc:sldMkLst>
        <pc:spChg chg="del">
          <ac:chgData name="Maria Isabel Uribe Diaz" userId="S::miuribe93@soy.sena.edu.co::f874e721-cfe2-4208-953d-f23d4fbbc403" providerId="AD" clId="Web-{F8432140-407A-8A79-997F-B0D3DF862DCD}" dt="2023-09-20T03:29:39.154" v="274"/>
          <ac:spMkLst>
            <pc:docMk/>
            <pc:sldMk cId="2492462631" sldId="301"/>
            <ac:spMk id="2" creationId="{F0954044-1DF9-BF86-65EB-DD102F860FB1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31:43.422" v="275"/>
          <ac:spMkLst>
            <pc:docMk/>
            <pc:sldMk cId="2492462631" sldId="301"/>
            <ac:spMk id="3" creationId="{3078A024-35B0-A7D9-D2EE-69AFB404007B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31:52.594" v="278" actId="1076"/>
          <ac:picMkLst>
            <pc:docMk/>
            <pc:sldMk cId="2492462631" sldId="301"/>
            <ac:picMk id="4" creationId="{138AC768-38A7-0B9D-9FAF-605DBCD35CA1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0:02.449" v="283" actId="1076"/>
        <pc:sldMkLst>
          <pc:docMk/>
          <pc:sldMk cId="1089074443" sldId="302"/>
        </pc:sldMkLst>
        <pc:spChg chg="del">
          <ac:chgData name="Maria Isabel Uribe Diaz" userId="S::miuribe93@soy.sena.edu.co::f874e721-cfe2-4208-953d-f23d4fbbc403" providerId="AD" clId="Web-{F8432140-407A-8A79-997F-B0D3DF862DCD}" dt="2023-09-20T03:32:48.846" v="279"/>
          <ac:spMkLst>
            <pc:docMk/>
            <pc:sldMk cId="1089074443" sldId="302"/>
            <ac:spMk id="2" creationId="{0AFFE411-B5A6-420F-3D0E-3FA8A0491E3B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39:55.184" v="280"/>
          <ac:spMkLst>
            <pc:docMk/>
            <pc:sldMk cId="1089074443" sldId="302"/>
            <ac:spMk id="3" creationId="{6EC77CAA-7923-F97F-BB09-7D3EDA26D06A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40:02.449" v="283" actId="1076"/>
          <ac:picMkLst>
            <pc:docMk/>
            <pc:sldMk cId="1089074443" sldId="302"/>
            <ac:picMk id="4" creationId="{3B6C6150-83EC-38F1-C2F4-F3526B1284D6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0:53.279" v="287" actId="14100"/>
        <pc:sldMkLst>
          <pc:docMk/>
          <pc:sldMk cId="3705175440" sldId="303"/>
        </pc:sldMkLst>
        <pc:spChg chg="del">
          <ac:chgData name="Maria Isabel Uribe Diaz" userId="S::miuribe93@soy.sena.edu.co::f874e721-cfe2-4208-953d-f23d4fbbc403" providerId="AD" clId="Web-{F8432140-407A-8A79-997F-B0D3DF862DCD}" dt="2023-09-20T03:40:49.076" v="285"/>
          <ac:spMkLst>
            <pc:docMk/>
            <pc:sldMk cId="3705175440" sldId="303"/>
            <ac:spMk id="2" creationId="{BC7873E8-916E-1A29-748C-9BE9DE5F8215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40:46.544" v="284"/>
          <ac:spMkLst>
            <pc:docMk/>
            <pc:sldMk cId="3705175440" sldId="303"/>
            <ac:spMk id="3" creationId="{D5D97F79-74E7-0BF4-A587-F72E28D3F3B7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40:53.279" v="287" actId="14100"/>
          <ac:picMkLst>
            <pc:docMk/>
            <pc:sldMk cId="3705175440" sldId="303"/>
            <ac:picMk id="4" creationId="{3A929B8B-8A9A-5F70-882F-94EB49761605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1:20.279" v="291" actId="14100"/>
        <pc:sldMkLst>
          <pc:docMk/>
          <pc:sldMk cId="2774660579" sldId="304"/>
        </pc:sldMkLst>
        <pc:spChg chg="del">
          <ac:chgData name="Maria Isabel Uribe Diaz" userId="S::miuribe93@soy.sena.edu.co::f874e721-cfe2-4208-953d-f23d4fbbc403" providerId="AD" clId="Web-{F8432140-407A-8A79-997F-B0D3DF862DCD}" dt="2023-09-20T03:41:14.685" v="289"/>
          <ac:spMkLst>
            <pc:docMk/>
            <pc:sldMk cId="2774660579" sldId="304"/>
            <ac:spMk id="2" creationId="{1C938267-A70E-A8C4-E913-C4F6A0FAB21A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41:12.795" v="288"/>
          <ac:spMkLst>
            <pc:docMk/>
            <pc:sldMk cId="2774660579" sldId="304"/>
            <ac:spMk id="3" creationId="{E6C98534-71FC-B2BC-8E24-289D4712138F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41:20.279" v="291" actId="14100"/>
          <ac:picMkLst>
            <pc:docMk/>
            <pc:sldMk cId="2774660579" sldId="304"/>
            <ac:picMk id="4" creationId="{4CE48BEE-58B6-3CD1-DA02-30A3286ADDEF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3:30.048" v="300" actId="1076"/>
        <pc:sldMkLst>
          <pc:docMk/>
          <pc:sldMk cId="1769091377" sldId="305"/>
        </pc:sldMkLst>
        <pc:spChg chg="del">
          <ac:chgData name="Maria Isabel Uribe Diaz" userId="S::miuribe93@soy.sena.edu.co::f874e721-cfe2-4208-953d-f23d4fbbc403" providerId="AD" clId="Web-{F8432140-407A-8A79-997F-B0D3DF862DCD}" dt="2023-09-20T03:43:30.032" v="299"/>
          <ac:spMkLst>
            <pc:docMk/>
            <pc:sldMk cId="1769091377" sldId="305"/>
            <ac:spMk id="2" creationId="{BBC5BF0C-F0D6-F2AA-906D-53C01DD7888C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41:56.108" v="292"/>
          <ac:spMkLst>
            <pc:docMk/>
            <pc:sldMk cId="1769091377" sldId="305"/>
            <ac:spMk id="3" creationId="{E1B1A4D8-F212-D8DD-02EC-B455D3604FE8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43:30.048" v="300" actId="1076"/>
          <ac:picMkLst>
            <pc:docMk/>
            <pc:sldMk cId="1769091377" sldId="305"/>
            <ac:picMk id="4" creationId="{5E5F692F-EC4A-F3C2-BF70-F47DF84A77F7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2:49.563" v="298" actId="1076"/>
        <pc:sldMkLst>
          <pc:docMk/>
          <pc:sldMk cId="1475891066" sldId="306"/>
        </pc:sldMkLst>
        <pc:spChg chg="del">
          <ac:chgData name="Maria Isabel Uribe Diaz" userId="S::miuribe93@soy.sena.edu.co::f874e721-cfe2-4208-953d-f23d4fbbc403" providerId="AD" clId="Web-{F8432140-407A-8A79-997F-B0D3DF862DCD}" dt="2023-09-20T03:42:32.234" v="295"/>
          <ac:spMkLst>
            <pc:docMk/>
            <pc:sldMk cId="1475891066" sldId="306"/>
            <ac:spMk id="2" creationId="{19958B44-89B9-9382-BDB3-49F158E25E2C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42:49.329" v="296"/>
          <ac:spMkLst>
            <pc:docMk/>
            <pc:sldMk cId="1475891066" sldId="306"/>
            <ac:spMk id="3" creationId="{B5F31673-7112-0A2F-BF44-18EA5014B86F}"/>
          </ac:spMkLst>
        </pc:spChg>
        <pc:picChg chg="add mod ord">
          <ac:chgData name="Maria Isabel Uribe Diaz" userId="S::miuribe93@soy.sena.edu.co::f874e721-cfe2-4208-953d-f23d4fbbc403" providerId="AD" clId="Web-{F8432140-407A-8A79-997F-B0D3DF862DCD}" dt="2023-09-20T03:42:49.563" v="298" actId="1076"/>
          <ac:picMkLst>
            <pc:docMk/>
            <pc:sldMk cId="1475891066" sldId="306"/>
            <ac:picMk id="4" creationId="{5045E44B-2928-B27A-3E88-EC89C93E1790}"/>
          </ac:picMkLst>
        </pc:picChg>
      </pc:sldChg>
      <pc:sldChg chg="addSp delSp modSp new">
        <pc:chgData name="Maria Isabel Uribe Diaz" userId="S::miuribe93@soy.sena.edu.co::f874e721-cfe2-4208-953d-f23d4fbbc403" providerId="AD" clId="Web-{F8432140-407A-8A79-997F-B0D3DF862DCD}" dt="2023-09-20T03:44:07.627" v="308" actId="1076"/>
        <pc:sldMkLst>
          <pc:docMk/>
          <pc:sldMk cId="175076525" sldId="309"/>
        </pc:sldMkLst>
        <pc:spChg chg="del">
          <ac:chgData name="Maria Isabel Uribe Diaz" userId="S::miuribe93@soy.sena.edu.co::f874e721-cfe2-4208-953d-f23d4fbbc403" providerId="AD" clId="Web-{F8432140-407A-8A79-997F-B0D3DF862DCD}" dt="2023-09-20T03:43:59.721" v="304"/>
          <ac:spMkLst>
            <pc:docMk/>
            <pc:sldMk cId="175076525" sldId="309"/>
            <ac:spMk id="2" creationId="{2B192BA2-7BF7-A473-E58B-36C71393EF6E}"/>
          </ac:spMkLst>
        </pc:spChg>
        <pc:spChg chg="del">
          <ac:chgData name="Maria Isabel Uribe Diaz" userId="S::miuribe93@soy.sena.edu.co::f874e721-cfe2-4208-953d-f23d4fbbc403" providerId="AD" clId="Web-{F8432140-407A-8A79-997F-B0D3DF862DCD}" dt="2023-09-20T03:43:56.236" v="302"/>
          <ac:spMkLst>
            <pc:docMk/>
            <pc:sldMk cId="175076525" sldId="309"/>
            <ac:spMk id="3" creationId="{E127B978-8A73-63B5-D9F7-C7947757FDE7}"/>
          </ac:spMkLst>
        </pc:spChg>
        <pc:spChg chg="add del mod">
          <ac:chgData name="Maria Isabel Uribe Diaz" userId="S::miuribe93@soy.sena.edu.co::f874e721-cfe2-4208-953d-f23d4fbbc403" providerId="AD" clId="Web-{F8432140-407A-8A79-997F-B0D3DF862DCD}" dt="2023-09-20T03:44:01.377" v="305"/>
          <ac:spMkLst>
            <pc:docMk/>
            <pc:sldMk cId="175076525" sldId="309"/>
            <ac:spMk id="6" creationId="{8671F15F-AA2D-74EA-E163-E454107EC3CB}"/>
          </ac:spMkLst>
        </pc:spChg>
        <pc:picChg chg="add del mod ord">
          <ac:chgData name="Maria Isabel Uribe Diaz" userId="S::miuribe93@soy.sena.edu.co::f874e721-cfe2-4208-953d-f23d4fbbc403" providerId="AD" clId="Web-{F8432140-407A-8A79-997F-B0D3DF862DCD}" dt="2023-09-20T03:43:56.611" v="303"/>
          <ac:picMkLst>
            <pc:docMk/>
            <pc:sldMk cId="175076525" sldId="309"/>
            <ac:picMk id="4" creationId="{DE795138-4DD3-2E90-607D-914E33590B32}"/>
          </ac:picMkLst>
        </pc:picChg>
        <pc:picChg chg="add mod ord">
          <ac:chgData name="Maria Isabel Uribe Diaz" userId="S::miuribe93@soy.sena.edu.co::f874e721-cfe2-4208-953d-f23d4fbbc403" providerId="AD" clId="Web-{F8432140-407A-8A79-997F-B0D3DF862DCD}" dt="2023-09-20T03:44:07.627" v="308" actId="1076"/>
          <ac:picMkLst>
            <pc:docMk/>
            <pc:sldMk cId="175076525" sldId="309"/>
            <ac:picMk id="7" creationId="{897B094C-B92F-1DDD-0A60-C5C3BBE6C148}"/>
          </ac:picMkLst>
        </pc:picChg>
      </pc:sldChg>
      <pc:sldChg chg="new">
        <pc:chgData name="Maria Isabel Uribe Diaz" userId="S::miuribe93@soy.sena.edu.co::f874e721-cfe2-4208-953d-f23d4fbbc403" providerId="AD" clId="Web-{F8432140-407A-8A79-997F-B0D3DF862DCD}" dt="2023-09-20T03:45:28.519" v="309"/>
        <pc:sldMkLst>
          <pc:docMk/>
          <pc:sldMk cId="2878441693" sldId="310"/>
        </pc:sldMkLst>
      </pc:sldChg>
      <pc:sldChg chg="new">
        <pc:chgData name="Maria Isabel Uribe Diaz" userId="S::miuribe93@soy.sena.edu.co::f874e721-cfe2-4208-953d-f23d4fbbc403" providerId="AD" clId="Web-{F8432140-407A-8A79-997F-B0D3DF862DCD}" dt="2023-09-20T03:45:54.395" v="310"/>
        <pc:sldMkLst>
          <pc:docMk/>
          <pc:sldMk cId="1788097497" sldId="311"/>
        </pc:sldMkLst>
      </pc:sldChg>
      <pc:sldChg chg="new">
        <pc:chgData name="Maria Isabel Uribe Diaz" userId="S::miuribe93@soy.sena.edu.co::f874e721-cfe2-4208-953d-f23d4fbbc403" providerId="AD" clId="Web-{F8432140-407A-8A79-997F-B0D3DF862DCD}" dt="2023-09-20T03:45:54.458" v="311"/>
        <pc:sldMkLst>
          <pc:docMk/>
          <pc:sldMk cId="3433044365" sldId="312"/>
        </pc:sldMkLst>
      </pc:sldChg>
      <pc:sldChg chg="new">
        <pc:chgData name="Maria Isabel Uribe Diaz" userId="S::miuribe93@soy.sena.edu.co::f874e721-cfe2-4208-953d-f23d4fbbc403" providerId="AD" clId="Web-{F8432140-407A-8A79-997F-B0D3DF862DCD}" dt="2023-09-20T03:45:54.520" v="312"/>
        <pc:sldMkLst>
          <pc:docMk/>
          <pc:sldMk cId="67825312" sldId="313"/>
        </pc:sldMkLst>
      </pc:sldChg>
      <pc:sldChg chg="new">
        <pc:chgData name="Maria Isabel Uribe Diaz" userId="S::miuribe93@soy.sena.edu.co::f874e721-cfe2-4208-953d-f23d4fbbc403" providerId="AD" clId="Web-{F8432140-407A-8A79-997F-B0D3DF862DCD}" dt="2023-09-20T03:45:54.723" v="313"/>
        <pc:sldMkLst>
          <pc:docMk/>
          <pc:sldMk cId="4182329302" sldId="314"/>
        </pc:sldMkLst>
      </pc:sldChg>
      <pc:sldChg chg="new">
        <pc:chgData name="Maria Isabel Uribe Diaz" userId="S::miuribe93@soy.sena.edu.co::f874e721-cfe2-4208-953d-f23d4fbbc403" providerId="AD" clId="Web-{F8432140-407A-8A79-997F-B0D3DF862DCD}" dt="2023-09-20T03:45:54.786" v="314"/>
        <pc:sldMkLst>
          <pc:docMk/>
          <pc:sldMk cId="4136985402" sldId="315"/>
        </pc:sldMkLst>
      </pc:sldChg>
    </pc:docChg>
  </pc:docChgLst>
  <pc:docChgLst>
    <pc:chgData name="Sara Naidu Diaz Gonzalez" userId="S::sndiaz4@soy.sena.edu.co::94f02f45-69a4-4ff3-a3dc-fe0d52e2f980" providerId="AD" clId="Web-{A2221CDB-EDE6-430E-CD48-DBBE1ABFBBF2}"/>
    <pc:docChg chg="modSld">
      <pc:chgData name="Sara Naidu Diaz Gonzalez" userId="S::sndiaz4@soy.sena.edu.co::94f02f45-69a4-4ff3-a3dc-fe0d52e2f980" providerId="AD" clId="Web-{A2221CDB-EDE6-430E-CD48-DBBE1ABFBBF2}" dt="2023-09-20T01:53:52.574" v="9" actId="14100"/>
      <pc:docMkLst>
        <pc:docMk/>
      </pc:docMkLst>
      <pc:sldChg chg="modSp">
        <pc:chgData name="Sara Naidu Diaz Gonzalez" userId="S::sndiaz4@soy.sena.edu.co::94f02f45-69a4-4ff3-a3dc-fe0d52e2f980" providerId="AD" clId="Web-{A2221CDB-EDE6-430E-CD48-DBBE1ABFBBF2}" dt="2023-09-20T01:53:52.574" v="9" actId="14100"/>
        <pc:sldMkLst>
          <pc:docMk/>
          <pc:sldMk cId="1097576444" sldId="284"/>
        </pc:sldMkLst>
        <pc:picChg chg="mod">
          <ac:chgData name="Sara Naidu Diaz Gonzalez" userId="S::sndiaz4@soy.sena.edu.co::94f02f45-69a4-4ff3-a3dc-fe0d52e2f980" providerId="AD" clId="Web-{A2221CDB-EDE6-430E-CD48-DBBE1ABFBBF2}" dt="2023-09-20T01:53:33.167" v="3" actId="1076"/>
          <ac:picMkLst>
            <pc:docMk/>
            <pc:sldMk cId="1097576444" sldId="284"/>
            <ac:picMk id="4" creationId="{23C374E9-047B-BC0B-A5BB-3830263C34DF}"/>
          </ac:picMkLst>
        </pc:picChg>
        <pc:picChg chg="mod">
          <ac:chgData name="Sara Naidu Diaz Gonzalez" userId="S::sndiaz4@soy.sena.edu.co::94f02f45-69a4-4ff3-a3dc-fe0d52e2f980" providerId="AD" clId="Web-{A2221CDB-EDE6-430E-CD48-DBBE1ABFBBF2}" dt="2023-09-20T01:53:44.370" v="7" actId="1076"/>
          <ac:picMkLst>
            <pc:docMk/>
            <pc:sldMk cId="1097576444" sldId="284"/>
            <ac:picMk id="5" creationId="{4F0AE7C1-4114-285B-1183-634A87DBB323}"/>
          </ac:picMkLst>
        </pc:picChg>
        <pc:cxnChg chg="mod">
          <ac:chgData name="Sara Naidu Diaz Gonzalez" userId="S::sndiaz4@soy.sena.edu.co::94f02f45-69a4-4ff3-a3dc-fe0d52e2f980" providerId="AD" clId="Web-{A2221CDB-EDE6-430E-CD48-DBBE1ABFBBF2}" dt="2023-09-20T01:53:41.354" v="6" actId="14100"/>
          <ac:cxnSpMkLst>
            <pc:docMk/>
            <pc:sldMk cId="1097576444" sldId="284"/>
            <ac:cxnSpMk id="7" creationId="{4B65955F-E893-C11E-20F5-3777881F09C9}"/>
          </ac:cxnSpMkLst>
        </pc:cxnChg>
        <pc:cxnChg chg="mod">
          <ac:chgData name="Sara Naidu Diaz Gonzalez" userId="S::sndiaz4@soy.sena.edu.co::94f02f45-69a4-4ff3-a3dc-fe0d52e2f980" providerId="AD" clId="Web-{A2221CDB-EDE6-430E-CD48-DBBE1ABFBBF2}" dt="2023-09-20T01:53:52.574" v="9" actId="14100"/>
          <ac:cxnSpMkLst>
            <pc:docMk/>
            <pc:sldMk cId="1097576444" sldId="284"/>
            <ac:cxnSpMk id="9" creationId="{4720104E-CF55-40F5-A021-B40C32396F24}"/>
          </ac:cxnSpMkLst>
        </pc:cxnChg>
      </pc:sldChg>
    </pc:docChg>
  </pc:docChgLst>
  <pc:docChgLst>
    <pc:chgData name="Maria Isabel Uribe Diaz" userId="S::miuribe93@soy.sena.edu.co::f874e721-cfe2-4208-953d-f23d4fbbc403" providerId="AD" clId="Web-{F4D6ECCA-585A-A560-6BA5-9933678A682A}"/>
    <pc:docChg chg="sldOrd">
      <pc:chgData name="Maria Isabel Uribe Diaz" userId="S::miuribe93@soy.sena.edu.co::f874e721-cfe2-4208-953d-f23d4fbbc403" providerId="AD" clId="Web-{F4D6ECCA-585A-A560-6BA5-9933678A682A}" dt="2023-09-29T20:36:46.730" v="0"/>
      <pc:docMkLst>
        <pc:docMk/>
      </pc:docMkLst>
      <pc:sldChg chg="ord">
        <pc:chgData name="Maria Isabel Uribe Diaz" userId="S::miuribe93@soy.sena.edu.co::f874e721-cfe2-4208-953d-f23d4fbbc403" providerId="AD" clId="Web-{F4D6ECCA-585A-A560-6BA5-9933678A682A}" dt="2023-09-29T20:36:46.730" v="0"/>
        <pc:sldMkLst>
          <pc:docMk/>
          <pc:sldMk cId="2199422254" sldId="285"/>
        </pc:sldMkLst>
      </pc:sldChg>
    </pc:docChg>
  </pc:docChgLst>
  <pc:docChgLst>
    <pc:chgData name="Maria Isabel Uribe Diaz" userId="S::miuribe93@soy.sena.edu.co::f874e721-cfe2-4208-953d-f23d4fbbc403" providerId="AD" clId="Web-{68703AFF-1D79-4C28-8385-5A288BBAD010}"/>
    <pc:docChg chg="modSld">
      <pc:chgData name="Maria Isabel Uribe Diaz" userId="S::miuribe93@soy.sena.edu.co::f874e721-cfe2-4208-953d-f23d4fbbc403" providerId="AD" clId="Web-{68703AFF-1D79-4C28-8385-5A288BBAD010}" dt="2023-09-20T14:26:42.495" v="285" actId="1076"/>
      <pc:docMkLst>
        <pc:docMk/>
      </pc:docMkLst>
      <pc:sldChg chg="addSp modSp">
        <pc:chgData name="Maria Isabel Uribe Diaz" userId="S::miuribe93@soy.sena.edu.co::f874e721-cfe2-4208-953d-f23d4fbbc403" providerId="AD" clId="Web-{68703AFF-1D79-4C28-8385-5A288BBAD010}" dt="2023-09-20T14:18:03.654" v="46" actId="20577"/>
        <pc:sldMkLst>
          <pc:docMk/>
          <pc:sldMk cId="1165041971" sldId="261"/>
        </pc:sldMkLst>
        <pc:spChg chg="add mod">
          <ac:chgData name="Maria Isabel Uribe Diaz" userId="S::miuribe93@soy.sena.edu.co::f874e721-cfe2-4208-953d-f23d4fbbc403" providerId="AD" clId="Web-{68703AFF-1D79-4C28-8385-5A288BBAD010}" dt="2023-09-20T14:18:03.654" v="46" actId="20577"/>
          <ac:spMkLst>
            <pc:docMk/>
            <pc:sldMk cId="1165041971" sldId="261"/>
            <ac:spMk id="2" creationId="{E7E13D5F-5272-DD03-43AA-20DFAD26B183}"/>
          </ac:spMkLst>
        </pc:spChg>
      </pc:sldChg>
      <pc:sldChg chg="addSp modSp">
        <pc:chgData name="Maria Isabel Uribe Diaz" userId="S::miuribe93@soy.sena.edu.co::f874e721-cfe2-4208-953d-f23d4fbbc403" providerId="AD" clId="Web-{68703AFF-1D79-4C28-8385-5A288BBAD010}" dt="2023-09-20T14:24:01.225" v="224" actId="20577"/>
        <pc:sldMkLst>
          <pc:docMk/>
          <pc:sldMk cId="1627752260" sldId="280"/>
        </pc:sldMkLst>
        <pc:spChg chg="add mod">
          <ac:chgData name="Maria Isabel Uribe Diaz" userId="S::miuribe93@soy.sena.edu.co::f874e721-cfe2-4208-953d-f23d4fbbc403" providerId="AD" clId="Web-{68703AFF-1D79-4C28-8385-5A288BBAD010}" dt="2023-09-20T14:24:01.225" v="224" actId="20577"/>
          <ac:spMkLst>
            <pc:docMk/>
            <pc:sldMk cId="1627752260" sldId="280"/>
            <ac:spMk id="2" creationId="{931C3E2D-C892-236B-B761-4CF180344A37}"/>
          </ac:spMkLst>
        </pc:spChg>
      </pc:sldChg>
      <pc:sldChg chg="addSp modSp">
        <pc:chgData name="Maria Isabel Uribe Diaz" userId="S::miuribe93@soy.sena.edu.co::f874e721-cfe2-4208-953d-f23d4fbbc403" providerId="AD" clId="Web-{68703AFF-1D79-4C28-8385-5A288BBAD010}" dt="2023-09-20T14:22:54.411" v="182" actId="1076"/>
        <pc:sldMkLst>
          <pc:docMk/>
          <pc:sldMk cId="3975423179" sldId="281"/>
        </pc:sldMkLst>
        <pc:spChg chg="add mod">
          <ac:chgData name="Maria Isabel Uribe Diaz" userId="S::miuribe93@soy.sena.edu.co::f874e721-cfe2-4208-953d-f23d4fbbc403" providerId="AD" clId="Web-{68703AFF-1D79-4C28-8385-5A288BBAD010}" dt="2023-09-20T14:22:54.411" v="182" actId="1076"/>
          <ac:spMkLst>
            <pc:docMk/>
            <pc:sldMk cId="3975423179" sldId="281"/>
            <ac:spMk id="2" creationId="{B8C6E77C-650F-E74F-1B23-21093EFE5F91}"/>
          </ac:spMkLst>
        </pc:spChg>
        <pc:spChg chg="mod">
          <ac:chgData name="Maria Isabel Uribe Diaz" userId="S::miuribe93@soy.sena.edu.co::f874e721-cfe2-4208-953d-f23d4fbbc403" providerId="AD" clId="Web-{68703AFF-1D79-4C28-8385-5A288BBAD010}" dt="2023-09-20T14:22:53.895" v="181" actId="1076"/>
          <ac:spMkLst>
            <pc:docMk/>
            <pc:sldMk cId="3975423179" sldId="281"/>
            <ac:spMk id="19" creationId="{8D5E0CA5-3F68-FE2F-0448-892F9DBDB21E}"/>
          </ac:spMkLst>
        </pc:spChg>
        <pc:picChg chg="mod">
          <ac:chgData name="Maria Isabel Uribe Diaz" userId="S::miuribe93@soy.sena.edu.co::f874e721-cfe2-4208-953d-f23d4fbbc403" providerId="AD" clId="Web-{68703AFF-1D79-4C28-8385-5A288BBAD010}" dt="2023-09-20T14:22:53.442" v="178" actId="14100"/>
          <ac:picMkLst>
            <pc:docMk/>
            <pc:sldMk cId="3975423179" sldId="281"/>
            <ac:picMk id="18" creationId="{077FC0AC-E06F-8841-1BD5-6748C2B60442}"/>
          </ac:picMkLst>
        </pc:picChg>
      </pc:sldChg>
      <pc:sldChg chg="addSp modSp">
        <pc:chgData name="Maria Isabel Uribe Diaz" userId="S::miuribe93@soy.sena.edu.co::f874e721-cfe2-4208-953d-f23d4fbbc403" providerId="AD" clId="Web-{68703AFF-1D79-4C28-8385-5A288BBAD010}" dt="2023-09-20T14:25:17.587" v="248" actId="20577"/>
        <pc:sldMkLst>
          <pc:docMk/>
          <pc:sldMk cId="213563336" sldId="282"/>
        </pc:sldMkLst>
        <pc:spChg chg="add mod">
          <ac:chgData name="Maria Isabel Uribe Diaz" userId="S::miuribe93@soy.sena.edu.co::f874e721-cfe2-4208-953d-f23d4fbbc403" providerId="AD" clId="Web-{68703AFF-1D79-4C28-8385-5A288BBAD010}" dt="2023-09-20T14:25:17.587" v="248" actId="20577"/>
          <ac:spMkLst>
            <pc:docMk/>
            <pc:sldMk cId="213563336" sldId="282"/>
            <ac:spMk id="2" creationId="{F2BEF2D0-7244-7417-76E5-48960CF8DF3F}"/>
          </ac:spMkLst>
        </pc:spChg>
      </pc:sldChg>
      <pc:sldChg chg="addSp modSp">
        <pc:chgData name="Maria Isabel Uribe Diaz" userId="S::miuribe93@soy.sena.edu.co::f874e721-cfe2-4208-953d-f23d4fbbc403" providerId="AD" clId="Web-{68703AFF-1D79-4C28-8385-5A288BBAD010}" dt="2023-09-20T14:19:44.250" v="86" actId="20577"/>
        <pc:sldMkLst>
          <pc:docMk/>
          <pc:sldMk cId="3476396257" sldId="283"/>
        </pc:sldMkLst>
        <pc:spChg chg="add mod">
          <ac:chgData name="Maria Isabel Uribe Diaz" userId="S::miuribe93@soy.sena.edu.co::f874e721-cfe2-4208-953d-f23d4fbbc403" providerId="AD" clId="Web-{68703AFF-1D79-4C28-8385-5A288BBAD010}" dt="2023-09-20T14:19:44.250" v="86" actId="20577"/>
          <ac:spMkLst>
            <pc:docMk/>
            <pc:sldMk cId="3476396257" sldId="283"/>
            <ac:spMk id="2" creationId="{1CA2FC02-3458-7493-E2BD-B1FBD59C5484}"/>
          </ac:spMkLst>
        </pc:spChg>
      </pc:sldChg>
      <pc:sldChg chg="addSp modSp">
        <pc:chgData name="Maria Isabel Uribe Diaz" userId="S::miuribe93@soy.sena.edu.co::f874e721-cfe2-4208-953d-f23d4fbbc403" providerId="AD" clId="Web-{68703AFF-1D79-4C28-8385-5A288BBAD010}" dt="2023-09-20T14:25:48.697" v="255" actId="14100"/>
        <pc:sldMkLst>
          <pc:docMk/>
          <pc:sldMk cId="1097576444" sldId="284"/>
        </pc:sldMkLst>
        <pc:spChg chg="add mod">
          <ac:chgData name="Maria Isabel Uribe Diaz" userId="S::miuribe93@soy.sena.edu.co::f874e721-cfe2-4208-953d-f23d4fbbc403" providerId="AD" clId="Web-{68703AFF-1D79-4C28-8385-5A288BBAD010}" dt="2023-09-20T14:25:48.697" v="255" actId="14100"/>
          <ac:spMkLst>
            <pc:docMk/>
            <pc:sldMk cId="1097576444" sldId="284"/>
            <ac:spMk id="2" creationId="{5D96E45F-5F53-C3C1-FC0C-37764281F2F6}"/>
          </ac:spMkLst>
        </pc:spChg>
      </pc:sldChg>
      <pc:sldChg chg="addSp modSp">
        <pc:chgData name="Maria Isabel Uribe Diaz" userId="S::miuribe93@soy.sena.edu.co::f874e721-cfe2-4208-953d-f23d4fbbc403" providerId="AD" clId="Web-{68703AFF-1D79-4C28-8385-5A288BBAD010}" dt="2023-09-20T14:26:42.495" v="285" actId="1076"/>
        <pc:sldMkLst>
          <pc:docMk/>
          <pc:sldMk cId="2199422254" sldId="285"/>
        </pc:sldMkLst>
        <pc:spChg chg="add mod">
          <ac:chgData name="Maria Isabel Uribe Diaz" userId="S::miuribe93@soy.sena.edu.co::f874e721-cfe2-4208-953d-f23d4fbbc403" providerId="AD" clId="Web-{68703AFF-1D79-4C28-8385-5A288BBAD010}" dt="2023-09-20T14:26:42.495" v="285" actId="1076"/>
          <ac:spMkLst>
            <pc:docMk/>
            <pc:sldMk cId="2199422254" sldId="285"/>
            <ac:spMk id="2" creationId="{9A24DC7B-9B48-DFBD-3055-0755FC440A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08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4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1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5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2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1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2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6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0/components/card/" TargetMode="External"/><Relationship Id="rId5" Type="http://schemas.openxmlformats.org/officeDocument/2006/relationships/hyperlink" Target="https://getbootstrap.esdocu.com/docs/5.1/components/buttons/" TargetMode="Externa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1/components/navbar/" TargetMode="External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docs/4.0/components/carouse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components/carousel/" TargetMode="External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AF19B-A002-9842-F9A3-B8CBA5FD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520" r="5587" b="-4"/>
          <a:stretch/>
        </p:blipFill>
        <p:spPr>
          <a:xfrm>
            <a:off x="-71886" y="10"/>
            <a:ext cx="1219199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488E61-3152-6D91-DD1E-0D6CED7E7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11493" y="931652"/>
            <a:ext cx="11654002" cy="2116348"/>
          </a:xfrm>
          <a:noFill/>
        </p:spPr>
        <p:txBody>
          <a:bodyPr anchor="b">
            <a:normAutofit/>
          </a:bodyPr>
          <a:lstStyle/>
          <a:p>
            <a:pPr algn="r"/>
            <a:r>
              <a:rPr lang="en-US" sz="4800" b="0">
                <a:solidFill>
                  <a:schemeClr val="bg1"/>
                </a:solidFill>
                <a:latin typeface="Goudy Old Style"/>
              </a:rPr>
              <a:t>FENIX TECHNOLOGY</a:t>
            </a:r>
            <a:br>
              <a:rPr lang="en-US" sz="4800" b="0">
                <a:solidFill>
                  <a:schemeClr val="bg1"/>
                </a:solidFill>
                <a:latin typeface="Goudy Old Style"/>
              </a:rPr>
            </a:br>
            <a:r>
              <a:rPr lang="en-US" sz="4800" b="0">
                <a:solidFill>
                  <a:schemeClr val="bg1"/>
                </a:solidFill>
                <a:latin typeface="Goudy Old Style"/>
              </a:rPr>
              <a:t>SENTENCIAS DDL Y DML 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0ACC37-5523-B4BC-EAC2-B77709D4D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9148" y="4097549"/>
            <a:ext cx="5508044" cy="1819938"/>
          </a:xfrm>
          <a:noFill/>
        </p:spPr>
        <p:txBody>
          <a:bodyPr anchor="t">
            <a:normAutofit/>
          </a:bodyPr>
          <a:lstStyle/>
          <a:p>
            <a:pPr marL="285750" indent="-228600">
              <a:buFont typeface="Arial,Sans-Serif"/>
              <a:buChar char="•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SARA NAIDU DIAZ GONZALEZ</a:t>
            </a:r>
          </a:p>
          <a:p>
            <a:pPr marL="285750" indent="-228600">
              <a:buFont typeface="Arial,Sans-Serif"/>
              <a:buChar char="•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MARIA ISABEL URIBE DIAZ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JUAN SEBASTIAN HERRERA  PRIETO </a:t>
            </a:r>
          </a:p>
          <a:p>
            <a:pPr marL="285750" indent="-228600">
              <a:buFont typeface="Arial,Sans-Serif"/>
              <a:buChar char="•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CRISTIAN ANDRES CASTELLANOS</a:t>
            </a:r>
          </a:p>
          <a:p>
            <a:pPr algn="r"/>
            <a:endParaRPr lang="es-E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198" y="931856"/>
            <a:ext cx="10324260" cy="499496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CA1EE87-9E83-C936-DB1F-172E997C8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780" y="2552962"/>
            <a:ext cx="4004615" cy="2432990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6A52BDD0-61D0-3C57-8573-1FF2462A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7683" y="3036941"/>
            <a:ext cx="1805354" cy="5861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CC759A-327B-9CAE-3729-26326EC80C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8" t="52198" r="75580" b="39011"/>
          <a:stretch/>
        </p:blipFill>
        <p:spPr>
          <a:xfrm>
            <a:off x="5978769" y="2657476"/>
            <a:ext cx="5250915" cy="14193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E33B482-7149-227E-3E02-EABD0288AF8A}"/>
              </a:ext>
            </a:extLst>
          </p:cNvPr>
          <p:cNvSpPr txBox="1"/>
          <p:nvPr/>
        </p:nvSpPr>
        <p:spPr>
          <a:xfrm>
            <a:off x="161807" y="58326"/>
            <a:ext cx="1186838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4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abla&#10;&#10;Descripción generada automáticamente">
            <a:extLst>
              <a:ext uri="{FF2B5EF4-FFF2-40B4-BE49-F238E27FC236}">
                <a16:creationId xmlns:a16="http://schemas.microsoft.com/office/drawing/2014/main" id="{BA0A6A16-802F-B3E6-4281-F1C3EC31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088" y="2501045"/>
            <a:ext cx="4241329" cy="2480380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3975D358-13F6-AA40-E551-60B4382D6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7684" y="3036941"/>
            <a:ext cx="1887415" cy="5861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2256D3-E793-0E7F-5D0A-9BEB54A17A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4" t="33113" r="74870" b="57866"/>
          <a:stretch/>
        </p:blipFill>
        <p:spPr>
          <a:xfrm>
            <a:off x="6142893" y="2558078"/>
            <a:ext cx="4690389" cy="19480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2F4ED33-9564-AAF5-ECD7-4BD685525550}"/>
              </a:ext>
            </a:extLst>
          </p:cNvPr>
          <p:cNvSpPr txBox="1"/>
          <p:nvPr/>
        </p:nvSpPr>
        <p:spPr>
          <a:xfrm>
            <a:off x="124178" y="86548"/>
            <a:ext cx="118213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2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AB29D07D-A264-2748-143C-874BF043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09" y="2659356"/>
            <a:ext cx="4342694" cy="2686990"/>
          </a:xfr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C899653B-D9B9-9B47-A6F3-D85FC0EB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74575" y="3376910"/>
            <a:ext cx="2145322" cy="586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B23EFC-F5CE-779E-31E4-887946CAD8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32706" r="75199" b="58727"/>
          <a:stretch/>
        </p:blipFill>
        <p:spPr>
          <a:xfrm>
            <a:off x="6447692" y="2915383"/>
            <a:ext cx="3718179" cy="18332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74B60A-41D3-33E0-8678-E0550E8F3C4D}"/>
              </a:ext>
            </a:extLst>
          </p:cNvPr>
          <p:cNvSpPr txBox="1"/>
          <p:nvPr/>
        </p:nvSpPr>
        <p:spPr>
          <a:xfrm>
            <a:off x="114770" y="58326"/>
            <a:ext cx="1180253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95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Tabla&#10;&#10;Descripción generada automáticamente">
            <a:extLst>
              <a:ext uri="{FF2B5EF4-FFF2-40B4-BE49-F238E27FC236}">
                <a16:creationId xmlns:a16="http://schemas.microsoft.com/office/drawing/2014/main" id="{7158CF40-9D12-57C9-BE5C-465BCA389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178" y="2084532"/>
            <a:ext cx="4023077" cy="2438517"/>
          </a:xfr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97534D2F-8C65-2A65-6925-9F6DB6E4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257345" y="2614910"/>
            <a:ext cx="1840521" cy="586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E07F9E-5178-4054-854A-68581E6C4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8" t="46221" r="65985" b="41715"/>
          <a:stretch/>
        </p:blipFill>
        <p:spPr>
          <a:xfrm>
            <a:off x="6002215" y="2388195"/>
            <a:ext cx="5348136" cy="1628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CA4CBA-49B2-1306-763C-5937D229C7A4}"/>
              </a:ext>
            </a:extLst>
          </p:cNvPr>
          <p:cNvSpPr txBox="1"/>
          <p:nvPr/>
        </p:nvSpPr>
        <p:spPr>
          <a:xfrm>
            <a:off x="114770" y="105363"/>
            <a:ext cx="11764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92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Texto, Aplicación, Tabla, Excel&#10;&#10;Descripción generada automáticamente">
            <a:extLst>
              <a:ext uri="{FF2B5EF4-FFF2-40B4-BE49-F238E27FC236}">
                <a16:creationId xmlns:a16="http://schemas.microsoft.com/office/drawing/2014/main" id="{F95326FE-D9D7-4580-7C48-A571A4241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948" y="2042669"/>
            <a:ext cx="4800600" cy="2562225"/>
          </a:xfr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49439945-9370-6203-B4A1-C794E571F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277252" y="2450787"/>
            <a:ext cx="1805352" cy="586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0F50C4-6073-51DA-26AE-2E55B8E5F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0" t="16667" r="63173" b="71333"/>
          <a:stretch/>
        </p:blipFill>
        <p:spPr>
          <a:xfrm>
            <a:off x="6857999" y="2193115"/>
            <a:ext cx="5365752" cy="168796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55A8053-E67C-1E16-3F4B-A51D12CB24C9}"/>
              </a:ext>
            </a:extLst>
          </p:cNvPr>
          <p:cNvSpPr txBox="1"/>
          <p:nvPr/>
        </p:nvSpPr>
        <p:spPr>
          <a:xfrm>
            <a:off x="171215" y="171215"/>
            <a:ext cx="1184016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82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2E9506E-3C50-7291-8B17-2AB0B2AD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13" y="1103019"/>
            <a:ext cx="3542359" cy="4492037"/>
          </a:xfrm>
          <a:prstGeom prst="rect">
            <a:avLst/>
          </a:prstGeo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4A123222-7B2E-992E-523E-B6C5F2FB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86299" y="1219864"/>
            <a:ext cx="2168767" cy="586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B469E7-2499-96E2-623D-99BA86263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2" t="15843" r="76651" b="63203"/>
          <a:stretch/>
        </p:blipFill>
        <p:spPr>
          <a:xfrm>
            <a:off x="6435968" y="1285875"/>
            <a:ext cx="4314044" cy="27778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DAA547-62DE-E4B4-DFAC-9B87731A8236}"/>
              </a:ext>
            </a:extLst>
          </p:cNvPr>
          <p:cNvSpPr txBox="1"/>
          <p:nvPr/>
        </p:nvSpPr>
        <p:spPr>
          <a:xfrm>
            <a:off x="199437" y="152400"/>
            <a:ext cx="1170845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31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74F9794-9B8D-25F2-1201-BE372E5B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45" y="1108054"/>
            <a:ext cx="4257792" cy="4397296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204E4088-2570-FBD9-755C-C5D5D4BA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866945" y="1360541"/>
            <a:ext cx="2168767" cy="586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5BF7C3-DDFB-5DBC-B757-C9C312A21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9" t="45116" r="73568" b="35349"/>
          <a:stretch/>
        </p:blipFill>
        <p:spPr>
          <a:xfrm>
            <a:off x="6611815" y="1321044"/>
            <a:ext cx="4760688" cy="24854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F1BAB2-09F3-5855-7BBD-4201E08D388F}"/>
              </a:ext>
            </a:extLst>
          </p:cNvPr>
          <p:cNvSpPr txBox="1"/>
          <p:nvPr/>
        </p:nvSpPr>
        <p:spPr>
          <a:xfrm>
            <a:off x="142993" y="171215"/>
            <a:ext cx="11717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517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46B06C2E-7EFD-EE73-B798-9CEDCB31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30" y="2029853"/>
            <a:ext cx="4286014" cy="2365552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177CA5EF-BEE0-6DED-7BE3-E9B08567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046329" y="2310110"/>
            <a:ext cx="2321167" cy="586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E3106F0-0490-F7B5-B46F-ABB3DF776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" t="14580" r="76872" b="74521"/>
          <a:stretch/>
        </p:blipFill>
        <p:spPr>
          <a:xfrm>
            <a:off x="6260124" y="1970622"/>
            <a:ext cx="4514233" cy="18398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D79C659-0510-3B6F-1BEE-EF5899D76B0C}"/>
              </a:ext>
            </a:extLst>
          </p:cNvPr>
          <p:cNvSpPr txBox="1"/>
          <p:nvPr/>
        </p:nvSpPr>
        <p:spPr>
          <a:xfrm>
            <a:off x="208844" y="77141"/>
            <a:ext cx="116802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68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8D2FA5B-F20A-52B2-A2E7-65916C4E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72" y="1520061"/>
            <a:ext cx="3573286" cy="3563878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177CA5EF-BEE0-6DED-7BE3-E9B08567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40114" y="1759125"/>
            <a:ext cx="2321167" cy="5861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0F154A-50A5-5809-A34B-9B364856C68B}"/>
              </a:ext>
            </a:extLst>
          </p:cNvPr>
          <p:cNvSpPr txBox="1"/>
          <p:nvPr/>
        </p:nvSpPr>
        <p:spPr>
          <a:xfrm>
            <a:off x="124178" y="77141"/>
            <a:ext cx="115673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86BC4A-C8A3-67D8-36BA-91E30672D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0" t="13812" r="78538" b="71823"/>
          <a:stretch/>
        </p:blipFill>
        <p:spPr>
          <a:xfrm>
            <a:off x="6142893" y="1625846"/>
            <a:ext cx="4187029" cy="2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4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E6F3379-8BE3-A55F-2038-751D5A7F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99" y="910755"/>
            <a:ext cx="3175705" cy="4773083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177CA5EF-BEE0-6DED-7BE3-E9B08567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75991" y="1044018"/>
            <a:ext cx="2321167" cy="5861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8C8451-51EB-C20E-5C0D-6F224FB8AC58}"/>
              </a:ext>
            </a:extLst>
          </p:cNvPr>
          <p:cNvSpPr txBox="1"/>
          <p:nvPr/>
        </p:nvSpPr>
        <p:spPr>
          <a:xfrm>
            <a:off x="199437" y="58326"/>
            <a:ext cx="11774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A781AC-6C4B-91CC-8C09-C6736DF66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9" t="19798" r="74373" b="58843"/>
          <a:stretch/>
        </p:blipFill>
        <p:spPr>
          <a:xfrm>
            <a:off x="6166340" y="1079668"/>
            <a:ext cx="3930133" cy="22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87B26FCC-0848-ECEE-FB61-74BE1C0E7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0286" r="7961" b="3"/>
          <a:stretch/>
        </p:blipFill>
        <p:spPr>
          <a:xfrm>
            <a:off x="20" y="-1"/>
            <a:ext cx="4654276" cy="685799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C47BF4-37DD-F043-0CBF-848AA41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45" y="2397924"/>
            <a:ext cx="3481988" cy="1591492"/>
          </a:xfrm>
        </p:spPr>
        <p:txBody>
          <a:bodyPr>
            <a:noAutofit/>
          </a:bodyPr>
          <a:lstStyle/>
          <a:p>
            <a:r>
              <a:rPr lang="es-ES" sz="6000" b="0"/>
              <a:t>OBJETIVO GENERAL</a:t>
            </a:r>
            <a:endParaRPr lang="es-ES" sz="6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B5C25-7D9E-B201-458B-D30A5AA7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1495741"/>
            <a:ext cx="4988781" cy="39967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Implementar un sistema de control de inventario efectivo que permita a la empresa llevar un registro adecuado de su mercancía de manera eficiente, realizar pedidos de manera oportuna y asegurarse de que los niveles de stock sean adecuados para satisfacer la demanda del cliente y evitar la pérdida de ventas y costos innecesarios.  </a:t>
            </a:r>
          </a:p>
          <a:p>
            <a:endParaRPr lang="es-ES"/>
          </a:p>
        </p:txBody>
      </p:sp>
      <p:sp>
        <p:nvSpPr>
          <p:cNvPr id="9" name="Date Placeholder 12">
            <a:extLst>
              <a:ext uri="{FF2B5EF4-FFF2-40B4-BE49-F238E27FC236}">
                <a16:creationId xmlns:a16="http://schemas.microsoft.com/office/drawing/2014/main" id="{FC98C7CE-1DBE-1CF8-AC00-BC260EA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591584A-C12C-41A4-9979-EC24B61DB337}" type="datetime1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pPr>
                <a:spcAft>
                  <a:spcPts val="600"/>
                </a:spcAft>
              </a:pPr>
              <a:t>10/1/2023</a:t>
            </a:fld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5344577B-5265-5B15-AA58-C6CBDB9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14">
            <a:extLst>
              <a:ext uri="{FF2B5EF4-FFF2-40B4-BE49-F238E27FC236}">
                <a16:creationId xmlns:a16="http://schemas.microsoft.com/office/drawing/2014/main" id="{273A6287-D0A9-8D17-59E9-2F956B78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D1A37E6-4732-2244-F565-F0B352D9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81" y="1087731"/>
            <a:ext cx="4276254" cy="4503796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177CA5EF-BEE0-6DED-7BE3-E9B08567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210452" y="1395710"/>
            <a:ext cx="2321167" cy="5861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3A62083-D49C-FCCC-5A5D-561ED05415F2}"/>
              </a:ext>
            </a:extLst>
          </p:cNvPr>
          <p:cNvSpPr txBox="1"/>
          <p:nvPr/>
        </p:nvSpPr>
        <p:spPr>
          <a:xfrm>
            <a:off x="142993" y="67733"/>
            <a:ext cx="118966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12B0E2-C095-A2B1-247E-40950BA80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1" t="14116" r="76592" b="70053"/>
          <a:stretch/>
        </p:blipFill>
        <p:spPr>
          <a:xfrm>
            <a:off x="6095998" y="1396191"/>
            <a:ext cx="4537523" cy="21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5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61A04B-AE85-16C8-9FD5-C7426BC2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66" y="2141059"/>
            <a:ext cx="4629737" cy="2267420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60B9769C-3224-3CEE-88FA-1A4C81824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21467" y="2333556"/>
            <a:ext cx="2321167" cy="5861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665C69-4F55-25DE-7B8C-F28CF13EA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07" y="2454822"/>
            <a:ext cx="5172974" cy="11781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FB0FFC5-E38D-087D-BE7F-EABD59087FEA}"/>
              </a:ext>
            </a:extLst>
          </p:cNvPr>
          <p:cNvSpPr txBox="1"/>
          <p:nvPr/>
        </p:nvSpPr>
        <p:spPr>
          <a:xfrm>
            <a:off x="142993" y="67733"/>
            <a:ext cx="118966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0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7CF9791-FC67-2E8A-88FE-DFF4763B1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24" y="2322598"/>
            <a:ext cx="4521200" cy="2564459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D3A2BA62-50D6-54B0-9EF1-D16F9CAA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2483" y="2579741"/>
            <a:ext cx="2321167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ADCC57D-515A-0916-AC89-4EE31884FDF7}"/>
              </a:ext>
            </a:extLst>
          </p:cNvPr>
          <p:cNvSpPr txBox="1"/>
          <p:nvPr/>
        </p:nvSpPr>
        <p:spPr>
          <a:xfrm>
            <a:off x="171215" y="124178"/>
            <a:ext cx="1163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A7D2DC-A23D-7A3A-1C2C-94B32E237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6" t="15621" r="74019" b="71409"/>
          <a:stretch/>
        </p:blipFill>
        <p:spPr>
          <a:xfrm>
            <a:off x="6248398" y="2575414"/>
            <a:ext cx="4889473" cy="18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9012CEC-7CA5-E1B5-AE6F-CAE5EE78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541" y="1602108"/>
            <a:ext cx="4149019" cy="3883142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53864C82-CAD0-4D41-BDF3-6EB78661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980000">
            <a:off x="4784882" y="1876357"/>
            <a:ext cx="2028091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E640611-08E8-8ADA-88B9-3F8BA04A923F}"/>
              </a:ext>
            </a:extLst>
          </p:cNvPr>
          <p:cNvSpPr txBox="1"/>
          <p:nvPr/>
        </p:nvSpPr>
        <p:spPr>
          <a:xfrm>
            <a:off x="152400" y="171215"/>
            <a:ext cx="114450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24F4A9-91DC-16EC-543F-21AA45EF6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5" t="15172" r="75926" b="68172"/>
          <a:stretch/>
        </p:blipFill>
        <p:spPr>
          <a:xfrm>
            <a:off x="6494584" y="1847280"/>
            <a:ext cx="4315581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BF4228-799A-5579-7780-6939AC5D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418" y="1519454"/>
            <a:ext cx="4397022" cy="3361854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526975" y="1712235"/>
            <a:ext cx="2485291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58B313-495A-C014-30B4-4654DA9B597E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269B33-D8F8-FAD9-6CFF-19D30AEA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2" t="18417" r="54314" b="66397"/>
          <a:stretch/>
        </p:blipFill>
        <p:spPr>
          <a:xfrm>
            <a:off x="5978768" y="1801690"/>
            <a:ext cx="5583765" cy="13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B688EE1-A4EB-25CD-ED92-0D1B1AE9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710" y="1215491"/>
            <a:ext cx="3807200" cy="4402377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3159" y="1583280"/>
            <a:ext cx="2485291" cy="5861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E3DF78-320C-7D32-A8B1-68961370BEE2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D07B5C-FAD5-BF27-01F4-E38E5D890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9" t="18321" r="79109" b="62443"/>
          <a:stretch/>
        </p:blipFill>
        <p:spPr>
          <a:xfrm>
            <a:off x="6611814" y="1356215"/>
            <a:ext cx="4019368" cy="28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80082" y="2790757"/>
            <a:ext cx="2485291" cy="58615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543294-8A52-A6E4-1926-6CDD5CF3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3353" y="1332645"/>
            <a:ext cx="3160653" cy="4318587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59D70A-6CC0-944C-5710-357EF67F4815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89347B-0403-198B-7CB3-673EE5AEB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9" t="14688" r="79664" b="65134"/>
          <a:stretch/>
        </p:blipFill>
        <p:spPr>
          <a:xfrm>
            <a:off x="6966113" y="2012706"/>
            <a:ext cx="3632468" cy="28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1DBEB74-E81E-C4CF-B7E2-1B7BF102C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53" y="2031321"/>
            <a:ext cx="4363861" cy="2836568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80082" y="2790757"/>
            <a:ext cx="2485291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16DB5EA-3D3D-DFDE-CB5E-8581B33DC34D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7E96FC-060F-D28A-93EA-3FB09D088E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2" t="18739" r="72791" b="67025"/>
          <a:stretch/>
        </p:blipFill>
        <p:spPr>
          <a:xfrm>
            <a:off x="6096001" y="2081099"/>
            <a:ext cx="4948861" cy="19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6987F1-B7DB-699E-B267-D7087D5E9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730" y="2441308"/>
            <a:ext cx="4065528" cy="3032595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80082" y="2790757"/>
            <a:ext cx="2485291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C8F1C30-7DA9-B8F5-BF4B-ABE3A4CB4A20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967030B-1BDF-37CA-2A04-CE64404686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3" t="15184" r="72463" b="71174"/>
          <a:stretch/>
        </p:blipFill>
        <p:spPr>
          <a:xfrm>
            <a:off x="6154617" y="2607464"/>
            <a:ext cx="5207026" cy="20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76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242BCBD-1725-2791-CFE3-EAAD53F9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363" y="1485163"/>
            <a:ext cx="4041892" cy="4032367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5E3F7D3-AC60-BBA4-8A3A-DF871FDB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67651" y="1888080"/>
            <a:ext cx="2485291" cy="586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B00695-4F4A-25DA-AFD3-0BCCE6CC94D6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FB7EAC-AC78-BC72-E54F-C6689FCC97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" t="15016" r="73404" b="66527"/>
          <a:stretch/>
        </p:blipFill>
        <p:spPr>
          <a:xfrm>
            <a:off x="6295291" y="1845977"/>
            <a:ext cx="4664998" cy="26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0A676-F538-D46E-C005-5647FE14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367" y="1319463"/>
            <a:ext cx="8977511" cy="1073825"/>
          </a:xfrm>
        </p:spPr>
        <p:txBody>
          <a:bodyPr>
            <a:normAutofit fontScale="90000"/>
          </a:bodyPr>
          <a:lstStyle/>
          <a:p>
            <a:r>
              <a:rPr lang="es-ES" sz="6700"/>
              <a:t>Entregables</a:t>
            </a:r>
            <a:r>
              <a:rPr lang="es-ES"/>
              <a:t> 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8362C6D-F75E-061D-E642-2BFABD83E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78" y="2894709"/>
            <a:ext cx="10308819" cy="2296747"/>
          </a:xfrm>
        </p:spPr>
      </p:pic>
    </p:spTree>
    <p:extLst>
      <p:ext uri="{BB962C8B-B14F-4D97-AF65-F5344CB8AC3E}">
        <p14:creationId xmlns:p14="http://schemas.microsoft.com/office/powerpoint/2010/main" val="2927735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3FC78D4-03DD-3520-8FA2-A16B71C40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679" y="2212943"/>
            <a:ext cx="4274373" cy="2859028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904D41CE-2DF1-B93F-9350-1C75981CC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80082" y="2790757"/>
            <a:ext cx="2485291" cy="5861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0918F1F-A772-0287-2CF4-3BEEB28A8BC6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B1F3E53F-D917-34F2-0F1E-AA740604D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74" y="2787307"/>
            <a:ext cx="4831643" cy="15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5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DF79242-0ACA-38E4-123F-2B6957692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59" y="1324002"/>
            <a:ext cx="4490508" cy="3893725"/>
          </a:xfr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0A0702ED-1B9A-0388-3D34-6B06F8DD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20000">
            <a:off x="4966834" y="1972348"/>
            <a:ext cx="1859769" cy="5861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3883693-5A11-0B1F-01DE-44631841EF84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CB129936-0070-F4A9-4FFB-1E1A6C35A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185635"/>
            <a:ext cx="4822237" cy="16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2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A01E15C-9206-5B05-5014-2A34AD4D2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622" y="1599580"/>
            <a:ext cx="4461227" cy="3493087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E74D455F-8D22-A883-D933-185B086E2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040000">
            <a:off x="4309200" y="2038480"/>
            <a:ext cx="2041738" cy="6316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461A697-FA5A-AD0D-D977-E56F2105AF1C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1D8A22BD-0B30-17D7-36A4-320D82FDC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993" y="2085761"/>
            <a:ext cx="5104459" cy="1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5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032E7578-ECC3-2E00-DB94-9B555E9FF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67" y="1263324"/>
            <a:ext cx="3902662" cy="3855155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2A804AF6-3179-4A62-7911-C4E0E307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3884020" y="1598252"/>
            <a:ext cx="2041738" cy="6316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7D692-FB92-30CD-0BC3-42D1D9BEFF30}"/>
              </a:ext>
            </a:extLst>
          </p:cNvPr>
          <p:cNvSpPr txBox="1"/>
          <p:nvPr/>
        </p:nvSpPr>
        <p:spPr>
          <a:xfrm>
            <a:off x="255881" y="199437"/>
            <a:ext cx="115203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A70C7225-8514-3133-29DE-FCFC51B62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410" y="1717781"/>
            <a:ext cx="4869274" cy="22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6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4EF2C34-8D3F-59D0-5E11-1F5CC12FD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2" y="157194"/>
            <a:ext cx="11705657" cy="893340"/>
          </a:xfr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BBE8053-8E55-1660-99E4-A838FD2B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04" y="1843441"/>
            <a:ext cx="5048014" cy="3189933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49C72DE3-6E09-2882-10EF-A74EB6239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220000">
            <a:off x="5833090" y="1920709"/>
            <a:ext cx="2041738" cy="6316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92E5BD-F930-B499-5061-A20FCE4297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4" t="36355" r="80504" b="53205"/>
          <a:stretch/>
        </p:blipFill>
        <p:spPr>
          <a:xfrm>
            <a:off x="7725508" y="1719630"/>
            <a:ext cx="3188108" cy="13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4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D867574-CE47-0276-2421-B75B25AE6797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9E086A-421E-77D5-6E10-FAE0DA4E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" y="2254072"/>
            <a:ext cx="6270977" cy="2519189"/>
          </a:xfrm>
          <a:prstGeom prst="rect">
            <a:avLst/>
          </a:prstGeom>
        </p:spPr>
      </p:pic>
      <p:pic>
        <p:nvPicPr>
          <p:cNvPr id="3" name="Gráfico 2" descr="Arrow Right con relleno sólido">
            <a:extLst>
              <a:ext uri="{FF2B5EF4-FFF2-40B4-BE49-F238E27FC236}">
                <a16:creationId xmlns:a16="http://schemas.microsoft.com/office/drawing/2014/main" id="{1A97D57F-43DE-5E05-CB17-A6A9766D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389206" y="2435512"/>
            <a:ext cx="2041738" cy="631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C46E66-98AA-3847-6C82-F8F834AA9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7" t="53761" r="81613" b="39509"/>
          <a:stretch/>
        </p:blipFill>
        <p:spPr>
          <a:xfrm>
            <a:off x="6998676" y="2931776"/>
            <a:ext cx="3459584" cy="9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844093B-B43D-0279-D6AA-884686C93E70}"/>
              </a:ext>
            </a:extLst>
          </p:cNvPr>
          <p:cNvSpPr txBox="1"/>
          <p:nvPr/>
        </p:nvSpPr>
        <p:spPr>
          <a:xfrm>
            <a:off x="208844" y="9595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03562A6-3E5E-66F8-C750-507E817B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62" y="1833374"/>
            <a:ext cx="5095051" cy="3341767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5E907B0C-D717-7287-BE10-29A68DA7D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144613" y="2256771"/>
            <a:ext cx="2041738" cy="63164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FC24A7FE-F033-1107-D8C2-DCBEC72E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696" y="2664733"/>
            <a:ext cx="4455348" cy="10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44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A32008C0-E73B-85EA-5BA7-72F01773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86" y="1629417"/>
            <a:ext cx="5762313" cy="3640377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8C324D0-9E7C-ADA5-CC12-08D0B4909834}"/>
              </a:ext>
            </a:extLst>
          </p:cNvPr>
          <p:cNvSpPr txBox="1"/>
          <p:nvPr/>
        </p:nvSpPr>
        <p:spPr>
          <a:xfrm>
            <a:off x="255881" y="152400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4A4F9E84-07FA-85EC-A12C-16653059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144613" y="2256771"/>
            <a:ext cx="2041738" cy="63164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E292E02-2A93-5DED-F38C-0C5212B7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11" y="2358635"/>
            <a:ext cx="4163718" cy="11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1DC2D6-7349-90C9-7723-B9311B9BD26D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BB584D6-CA4F-68A8-2572-7D440CF1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1" y="1895156"/>
            <a:ext cx="5367866" cy="3359316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F1CE6E56-B79A-4934-7EA9-45BF87867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360983" y="2426104"/>
            <a:ext cx="2041738" cy="63164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6094CECF-081F-1DD2-A077-FAD5D3DC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030" y="2545077"/>
            <a:ext cx="4069644" cy="10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5C298E82-557D-1C32-6319-BE91F891C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79" y="1629417"/>
            <a:ext cx="5647556" cy="3555710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360983" y="2426104"/>
            <a:ext cx="2041738" cy="63164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4B1632BC-7008-7924-333B-8584F19B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554748"/>
            <a:ext cx="4135496" cy="121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F0204B3-7993-AA5E-B8B3-EDA027F2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0" r="14899" b="84512"/>
          <a:stretch/>
        </p:blipFill>
        <p:spPr>
          <a:xfrm>
            <a:off x="200622" y="374375"/>
            <a:ext cx="11798314" cy="6057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CC8A342-89E2-7E3D-D3FC-6192121E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6" y="1472242"/>
            <a:ext cx="2312710" cy="4546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DC5646-A118-2E55-465D-7C2625E49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" t="11211" r="79504" b="81390"/>
          <a:stretch/>
        </p:blipFill>
        <p:spPr>
          <a:xfrm>
            <a:off x="4200111" y="2528522"/>
            <a:ext cx="4735540" cy="1160338"/>
          </a:xfrm>
          <a:prstGeom prst="rect">
            <a:avLst/>
          </a:prstGeom>
        </p:spPr>
      </p:pic>
      <p:pic>
        <p:nvPicPr>
          <p:cNvPr id="4" name="Gráfico 3" descr="Arrow Right con relleno sólido">
            <a:extLst>
              <a:ext uri="{FF2B5EF4-FFF2-40B4-BE49-F238E27FC236}">
                <a16:creationId xmlns:a16="http://schemas.microsoft.com/office/drawing/2014/main" id="{ED359B74-BE50-3B62-80A2-F33B0A3C4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120000">
            <a:off x="1940399" y="1842485"/>
            <a:ext cx="3001106" cy="5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7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645FA31B-92AD-6809-4DBD-84F69F6F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87" y="1761120"/>
            <a:ext cx="5105186" cy="3555710"/>
          </a:xfr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360983" y="2426104"/>
            <a:ext cx="2041738" cy="63164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C1E3DD1-2DE3-A47E-CF83-818FC194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919" y="2421179"/>
            <a:ext cx="4238977" cy="18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FFDCC942-56F6-5542-38FD-B40E7F2A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03" y="1902232"/>
            <a:ext cx="5319619" cy="3696822"/>
          </a:xfr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20000">
            <a:off x="5360983" y="2426104"/>
            <a:ext cx="2041738" cy="63164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75A0C6CC-8405-E0C2-F65A-A1E54C9F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252" y="2378016"/>
            <a:ext cx="4088459" cy="16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3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2" name="Marcador de contenido 1" descr="Diagrama&#10;&#10;Descripción generada automáticamente">
            <a:extLst>
              <a:ext uri="{FF2B5EF4-FFF2-40B4-BE49-F238E27FC236}">
                <a16:creationId xmlns:a16="http://schemas.microsoft.com/office/drawing/2014/main" id="{0CF78860-186B-9D35-A661-25BCA3409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37" y="1477989"/>
            <a:ext cx="8315325" cy="2409825"/>
          </a:xfr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60000">
            <a:off x="4053353" y="3573808"/>
            <a:ext cx="2041738" cy="631646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A2FD5D1-5D4B-8ED5-5796-F12B0E3A4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49" y="4377406"/>
            <a:ext cx="5800607" cy="12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2503BFBC-FAB0-9439-5D4A-19E61B88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52" y="1430965"/>
            <a:ext cx="3749792" cy="4306516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600000">
            <a:off x="3808761" y="2642475"/>
            <a:ext cx="2041738" cy="6316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15483786-4B58-87EE-3022-409EB931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030" y="2174449"/>
            <a:ext cx="8491125" cy="21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14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4" name="Imagen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3FDD8F12-F3A1-F554-094B-E9F5DA2A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85" y="1415323"/>
            <a:ext cx="5085644" cy="3801575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40000">
            <a:off x="4427812" y="3857604"/>
            <a:ext cx="2897811" cy="659869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A607829-2366-9F58-AAC7-E6968722A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659" y="4209965"/>
            <a:ext cx="4060237" cy="19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79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60000">
            <a:off x="3846391" y="3658474"/>
            <a:ext cx="2041738" cy="631646"/>
          </a:xfrm>
          <a:prstGeom prst="rect">
            <a:avLst/>
          </a:prstGeom>
        </p:spPr>
      </p:pic>
      <p:pic>
        <p:nvPicPr>
          <p:cNvPr id="2" name="Marcador de contenido 1" descr="Texto&#10;&#10;Descripción generada automáticamente">
            <a:extLst>
              <a:ext uri="{FF2B5EF4-FFF2-40B4-BE49-F238E27FC236}">
                <a16:creationId xmlns:a16="http://schemas.microsoft.com/office/drawing/2014/main" id="{A83D081E-36A8-39BC-6A14-9CD4E32B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65400" y="4458727"/>
            <a:ext cx="6196188" cy="1942276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8C8217-E21A-E8A8-96B2-5D56A1226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7" y="1418638"/>
            <a:ext cx="3195536" cy="49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61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480000">
            <a:off x="5370391" y="3752549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D2A1F32C-EE71-F949-3E68-DECD895F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474" y="4119147"/>
            <a:ext cx="4398903" cy="24297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D798B9-6A7D-F617-FC3D-90670E5D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85" y="1987499"/>
            <a:ext cx="4925718" cy="33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32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u="sng" cap="all">
                <a:latin typeface="Goudy Old Style"/>
              </a:rPr>
              <a:t>CONSTRUCCIÓN DE LA BASE DE DATOS USANDO SENTENCIAS DDL- RELACIONES</a:t>
            </a:r>
            <a:endParaRPr lang="es-ES" u="sng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60000">
            <a:off x="5154020" y="2962326"/>
            <a:ext cx="2041738" cy="631646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42222446-C37A-CAAF-5F77-14115CC3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1" y="1492734"/>
            <a:ext cx="4869274" cy="3496235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FCCBBF40-1F9D-127C-35EC-A7993DFAC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659" y="3958458"/>
            <a:ext cx="6553200" cy="27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24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00000">
            <a:off x="4401427" y="3667881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02D5D92-212F-6FE4-FCEE-98C78BB5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85" y="4630656"/>
            <a:ext cx="6186311" cy="1547800"/>
          </a:xfrm>
          <a:prstGeom prst="rect">
            <a:avLst/>
          </a:prstGeom>
        </p:spPr>
      </p:pic>
      <p:pic>
        <p:nvPicPr>
          <p:cNvPr id="4" name="Imagen 3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24FB63A3-1D0E-207B-98B9-12EE6E67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473124"/>
            <a:ext cx="3533422" cy="52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14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60000">
            <a:off x="5408020" y="2623660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A587F6A3-61BC-78F0-B2F7-D24E8D7A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697" y="3671500"/>
            <a:ext cx="4587051" cy="2854629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B3C9E9CA-6388-35F1-FCD5-99307E1F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52" y="1271341"/>
            <a:ext cx="5236162" cy="51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154301F-AFCF-6B40-9867-29BD8694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06" y="1599082"/>
            <a:ext cx="4217223" cy="2606204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A1D3C58F-8648-7844-D4F4-5EC3B64DA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340000">
            <a:off x="4289355" y="2055614"/>
            <a:ext cx="2796390" cy="550985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6B92FD1-AD16-D294-526C-D5F6AA4E6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52" y="2548224"/>
            <a:ext cx="6430903" cy="16580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82574C6-48E7-440F-FA77-FEE21A38C1FB}"/>
              </a:ext>
            </a:extLst>
          </p:cNvPr>
          <p:cNvSpPr txBox="1"/>
          <p:nvPr/>
        </p:nvSpPr>
        <p:spPr>
          <a:xfrm>
            <a:off x="95956" y="77141"/>
            <a:ext cx="119906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211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00000">
            <a:off x="5652613" y="2642474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10E477E-0FA9-EBFE-DE1E-652D7B091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429958"/>
            <a:ext cx="4765792" cy="3158971"/>
          </a:xfrm>
          <a:prstGeom prst="rect">
            <a:avLst/>
          </a:prstGeom>
        </p:spPr>
      </p:pic>
      <p:pic>
        <p:nvPicPr>
          <p:cNvPr id="6" name="Imagen 5" descr="Interfaz de usuario gráfica, Diagrama, Aplicación, Excel&#10;&#10;Descripción generada automáticamente">
            <a:extLst>
              <a:ext uri="{FF2B5EF4-FFF2-40B4-BE49-F238E27FC236}">
                <a16:creationId xmlns:a16="http://schemas.microsoft.com/office/drawing/2014/main" id="{DF6EBE8D-B0C0-D9A8-EEC1-F4CEF681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04" y="1620526"/>
            <a:ext cx="5320829" cy="49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40000">
            <a:off x="5342168" y="2774178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36A088A-688D-D898-8AC8-85438E94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771" y="3121602"/>
            <a:ext cx="4323644" cy="3493462"/>
          </a:xfrm>
          <a:prstGeom prst="rect">
            <a:avLst/>
          </a:prstGeom>
        </p:spPr>
      </p:pic>
      <p:pic>
        <p:nvPicPr>
          <p:cNvPr id="4" name="Imagen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A4D47EF9-9349-E268-83B6-F52538684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59" y="1381574"/>
            <a:ext cx="4765792" cy="49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5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40000">
            <a:off x="5154020" y="2887067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74AF22A-0F30-2D29-125C-1BC1D53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178" y="3913267"/>
            <a:ext cx="6261570" cy="2728577"/>
          </a:xfrm>
          <a:prstGeom prst="rect">
            <a:avLst/>
          </a:prstGeom>
        </p:spPr>
      </p:pic>
      <p:pic>
        <p:nvPicPr>
          <p:cNvPr id="4" name="Imagen 3" descr="Interfaz de usuario gráfica, Diagrama, Tabla, Excel&#10;&#10;Descripción generada automáticamente">
            <a:extLst>
              <a:ext uri="{FF2B5EF4-FFF2-40B4-BE49-F238E27FC236}">
                <a16:creationId xmlns:a16="http://schemas.microsoft.com/office/drawing/2014/main" id="{02DAC406-C1DE-0721-E75F-A8F50E0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81" y="1312347"/>
            <a:ext cx="4888088" cy="44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820000">
            <a:off x="5210464" y="3112845"/>
            <a:ext cx="2041738" cy="631646"/>
          </a:xfrm>
          <a:prstGeom prst="rect">
            <a:avLst/>
          </a:prstGeom>
        </p:spPr>
      </p:pic>
      <p:pic>
        <p:nvPicPr>
          <p:cNvPr id="2" name="Imagen 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03ADCFE-C6B4-E0D2-E3BC-8BE75592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48" y="4425641"/>
            <a:ext cx="6957718" cy="2061311"/>
          </a:xfrm>
          <a:prstGeom prst="rect">
            <a:avLst/>
          </a:prstGeom>
        </p:spPr>
      </p:pic>
      <p:pic>
        <p:nvPicPr>
          <p:cNvPr id="4" name="Imagen 3" descr="Interfaz de usuario gráfica, Diagrama, Tabla, Excel&#10;&#10;Descripción generada automáticamente">
            <a:extLst>
              <a:ext uri="{FF2B5EF4-FFF2-40B4-BE49-F238E27FC236}">
                <a16:creationId xmlns:a16="http://schemas.microsoft.com/office/drawing/2014/main" id="{79962867-E6A5-4247-D1E9-5842B1FFE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63" y="1615287"/>
            <a:ext cx="4803422" cy="25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9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480000">
            <a:off x="5831353" y="3263363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DA4A453-33D6-BD09-3A80-15C2AD2AB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70" y="4340990"/>
            <a:ext cx="5640681" cy="2061279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5E9E6FBE-1F7F-222B-1EDA-B138DB0E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267" y="1673656"/>
            <a:ext cx="5687718" cy="30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6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220000">
            <a:off x="5502094" y="2567215"/>
            <a:ext cx="2041738" cy="631646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5A3BB46-CFAA-6267-2056-4738F85F6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48" y="3267536"/>
            <a:ext cx="4210755" cy="3267446"/>
          </a:xfrm>
          <a:prstGeom prst="rect">
            <a:avLst/>
          </a:prstGeom>
        </p:spPr>
      </p:pic>
      <p:pic>
        <p:nvPicPr>
          <p:cNvPr id="6" name="Imagen 5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2FA0285E-3EE0-D75F-02A8-C72FDEF4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96" y="1430410"/>
            <a:ext cx="4540014" cy="38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8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840000">
            <a:off x="5360983" y="3159882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C7D41AE2-0936-F8CF-E6A1-CB800843B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07" y="4254143"/>
            <a:ext cx="5330237" cy="2169121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1524E41-32E6-7F21-E66B-71813C06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52" y="1425913"/>
            <a:ext cx="5254977" cy="38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00000">
            <a:off x="5690242" y="2614252"/>
            <a:ext cx="2041738" cy="631646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434C0BD0-EC3B-81E7-B42A-6F2B6B08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326" y="3425635"/>
            <a:ext cx="4032014" cy="32993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6ECE04-3D48-6D41-1ECF-8C6E2588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48" y="1438715"/>
            <a:ext cx="5311422" cy="44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2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E9439B-0054-D157-81EE-E0BB82861BF3}"/>
              </a:ext>
            </a:extLst>
          </p:cNvPr>
          <p:cNvSpPr txBox="1"/>
          <p:nvPr/>
        </p:nvSpPr>
        <p:spPr>
          <a:xfrm>
            <a:off x="481659" y="312326"/>
            <a:ext cx="11379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 DATOS USANDO SENTENCIAS DDL- RELACIONES</a:t>
            </a:r>
            <a:endParaRPr lang="es-ES"/>
          </a:p>
        </p:txBody>
      </p:sp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609D5EF-134E-C614-C6F3-DBF46FC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40000">
            <a:off x="5360983" y="2426104"/>
            <a:ext cx="2041738" cy="63164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BE43158-A221-2A17-2854-3A7FEE160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844" y="3858367"/>
            <a:ext cx="5922903" cy="2650228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A169211-D5A5-956B-B8ED-536B99F1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74" y="1349616"/>
            <a:ext cx="4803422" cy="39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0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9" y="-93244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BC352-DF61-468D-FA29-639CB3CB7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153" y="1435966"/>
            <a:ext cx="8977509" cy="3141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  listar las zapatillas en inventario, incluyendo su marca y bodega de almacenamiento:</a:t>
            </a:r>
            <a:endParaRPr lang="en-US"/>
          </a:p>
          <a:p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A233D-8D5F-76C4-4853-32F2CC12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01" y="2142960"/>
            <a:ext cx="3848494" cy="45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2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E486D3A-D51B-1350-445E-FCC90202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33" y="1395649"/>
            <a:ext cx="2996964" cy="4433593"/>
          </a:xfrm>
          <a:prstGeom prst="rect">
            <a:avLst/>
          </a:prstGeo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455CD4AE-C824-BCE2-50E2-A60A9563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100000">
            <a:off x="3273680" y="1575828"/>
            <a:ext cx="3001106" cy="5509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68B679-19E8-FE7A-F24F-94B3A0CF7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4" t="25735" r="71369" b="47745"/>
          <a:stretch/>
        </p:blipFill>
        <p:spPr>
          <a:xfrm>
            <a:off x="5679742" y="1395057"/>
            <a:ext cx="4902373" cy="3036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AAA4316-BE39-BCDA-5C95-2394DC7B5250}"/>
              </a:ext>
            </a:extLst>
          </p:cNvPr>
          <p:cNvSpPr txBox="1"/>
          <p:nvPr/>
        </p:nvSpPr>
        <p:spPr>
          <a:xfrm>
            <a:off x="321733" y="105363"/>
            <a:ext cx="113980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 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619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6" y="979200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0" y="2405262"/>
            <a:ext cx="8977509" cy="3141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calcular el valor total del inventario de zapatillas en cada bodega: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8915-A6C1-2BD5-D0E4-05FCE08F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99" y="2979090"/>
            <a:ext cx="4584400" cy="26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9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6" y="979200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633" y="2376507"/>
            <a:ext cx="8977509" cy="3141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encontrar las zapatillas que han tenido movimientos de inventario en los últimos 30 días, incluyendo detalles de los movimientos: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DA53-BD0D-ED3C-3E75-890B3500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6" y="3188395"/>
            <a:ext cx="4339086" cy="2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6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6" y="979200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obtener el promedio de ventas mensuales de zapatillas por local en el último año: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169C4-F91D-1AA0-8B00-415A17CC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53" y="2993462"/>
            <a:ext cx="2116701" cy="27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62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6" y="979200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encontrar las bodegas que han tenido salidas de inventario en el último trimestre, incluyendo el total de salidas y el nombre del vendedor asociado: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9DCA6-AB14-19DE-941B-D435F0E9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19" y="3238225"/>
            <a:ext cx="2067465" cy="25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8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6" y="979200"/>
            <a:ext cx="10031139" cy="1327824"/>
          </a:xfrm>
        </p:spPr>
        <p:txBody>
          <a:bodyPr>
            <a:normAutofit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listar las zapatillas que tienen menos de 100 unidades disponibles en todas las bodegas:</a:t>
            </a:r>
            <a:endParaRPr lang="en-U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D2E10-6BAD-A951-AE01-109EDDEE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77" y="3193040"/>
            <a:ext cx="467244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09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ECCC-064F-79F4-F4F8-92D2524F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65110"/>
            <a:ext cx="4328163" cy="17715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000"/>
              <a:t>USO DE LA BASE DE DATOS A TRAVÉS DE SENTENCIAS DML (SQL)- JOINS</a:t>
            </a:r>
            <a:endParaRPr lang="es-ES" sz="2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550FE-23CC-F9CC-9AC7-BAE6603A8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90881"/>
            <a:ext cx="4328160" cy="30527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/>
              <a:t>Consulta encontrar las devoluciones de zapatillas en un rango de fechas específico, incluyendo detalles de la devolución y la factura asociada:</a:t>
            </a:r>
            <a:endParaRPr lang="en-U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sp>
        <p:nvSpPr>
          <p:cNvPr id="10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C701225-30CA-416E-A6F8-D6014ABB4476}" type="datetime1">
              <a:rPr lang="en-US" smtClean="0"/>
              <a:pPr>
                <a:spcAft>
                  <a:spcPts val="600"/>
                </a:spcAft>
              </a:pPr>
              <a:t>10/1/2023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AF66203B-A673-7E0E-5F12-DD512723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9ABBC-7F7E-C031-3AF3-2D767616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5" r="20599" b="2"/>
          <a:stretch/>
        </p:blipFill>
        <p:spPr>
          <a:xfrm>
            <a:off x="5860796" y="988211"/>
            <a:ext cx="5022784" cy="48547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6759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90757-2CF2-7231-4525-A0EFA33F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latin typeface="Trade Gothic Next Cond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EFC25-67C3-B2A8-5B16-F768DED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rgbClr val="000000"/>
                </a:solidFill>
                <a:latin typeface="Trade Gothic Next Light"/>
              </a:rPr>
              <a:t> Consulta listar las zapatillas que se han devuelto en un rango de fechas específico, incluyendo detalles de la devolución y la factura asociada:</a:t>
            </a:r>
            <a:endParaRPr lang="en-US">
              <a:solidFill>
                <a:srgbClr val="000000"/>
              </a:solidFill>
              <a:latin typeface="Trade Gothic Next Light"/>
            </a:endParaRPr>
          </a:p>
          <a:p>
            <a:pPr marL="0" indent="0">
              <a:buNone/>
            </a:pPr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EEA3B-280F-4173-DCB9-1322AA51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58" y="3150643"/>
            <a:ext cx="4132006" cy="2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9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16F5-0C65-3890-EB99-E9C11AED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49C4F6-AD1E-1D2E-4205-99885742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encontrar las bodegas que han tenido entradas de inventario de un proveedor específico en el último año, incluyendo detalles de las entradas: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09985-D2C0-D274-E9AA-21FC152C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3197358"/>
            <a:ext cx="3210232" cy="258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48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90757-2CF2-7231-4525-A0EFA33F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latin typeface="Trade Gothic Next Cond"/>
              </a:rPr>
              <a:t>USO DE LA BASE DE DATOS A TRAVÉS DE 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EFC25-67C3-B2A8-5B16-F768DED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calcular el total de ventas de zapatillas por cada vendedor en el último trimestre, incluyendo sus nombres: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73CDC-0465-4B35-0E32-0A86EC8C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63" y="3145708"/>
            <a:ext cx="1736008" cy="2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7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16F5-0C65-3890-EB99-E9C11AED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49C4F6-AD1E-1D2E-4205-99885742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listar las zapatillas que se han vendido en un local específico en el último mes, incluyendo el nombre del vendedor: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2FD61-B84C-1F15-9281-AFC3ECFF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57" y="3478315"/>
            <a:ext cx="4493034" cy="9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6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D12C910-0622-60C0-07B0-BE01891EA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316" y="1719054"/>
            <a:ext cx="3835987" cy="2661473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A1D3C58F-8648-7844-D4F4-5EC3B64DA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040000">
            <a:off x="3903651" y="1970947"/>
            <a:ext cx="2796390" cy="5509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6CFED93-0745-D831-FB3B-EC13D57436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1" t="37505" r="72170" b="52225"/>
          <a:stretch/>
        </p:blipFill>
        <p:spPr>
          <a:xfrm>
            <a:off x="6202908" y="1719670"/>
            <a:ext cx="4912555" cy="14851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6B3458-C186-83BA-68AB-10E2076C4DAB}"/>
              </a:ext>
            </a:extLst>
          </p:cNvPr>
          <p:cNvSpPr txBox="1"/>
          <p:nvPr/>
        </p:nvSpPr>
        <p:spPr>
          <a:xfrm>
            <a:off x="133585" y="105363"/>
            <a:ext cx="1191542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4190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16F5-0C65-3890-EB99-E9C11AED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49C4F6-AD1E-1D2E-4205-99885742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 Consulta obtener la cantidad de zapatillas de un color específico en cada bodega: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06071-8E7B-313D-E3A2-EF87C757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163" y="3503971"/>
            <a:ext cx="4693674" cy="12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22521-1A6E-A92E-6EDC-78D5010E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64" y="1022647"/>
            <a:ext cx="10100457" cy="1284377"/>
          </a:xfrm>
        </p:spPr>
        <p:txBody>
          <a:bodyPr>
            <a:normAutofit fontScale="90000"/>
          </a:bodyPr>
          <a:lstStyle/>
          <a:p>
            <a:r>
              <a:rPr lang="es-MX" sz="3200">
                <a:latin typeface="Goudy Old Style"/>
              </a:rPr>
              <a:t>USO DE LA BASE DE DATOS A TRAVÉS DE SENTENCIAS DML (SQL)- JOINS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7F81F-C802-08C3-CC27-4D003CD6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  encontrar la cantidad de zapatillas de cada modelo vendidas por un vendedor en un local específico en el último año, incluyendo el nombre del vendedor: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C7F95-A7D5-23B9-3F0E-AB3C24D4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10" y="3269292"/>
            <a:ext cx="2239297" cy="24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22521-1A6E-A92E-6EDC-78D5010E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64" y="1022647"/>
            <a:ext cx="10100457" cy="1284377"/>
          </a:xfrm>
        </p:spPr>
        <p:txBody>
          <a:bodyPr>
            <a:normAutofit fontScale="90000"/>
          </a:bodyPr>
          <a:lstStyle/>
          <a:p>
            <a:r>
              <a:rPr lang="es-MX" sz="3200">
                <a:latin typeface="Goudy Old Style"/>
              </a:rPr>
              <a:t>USO DE LA BASE DE DATOS A TRAVÉS DE SENTENCIAS DML (SQL)- JOINS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7F81F-C802-08C3-CC27-4D003CD6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listar las bodegas que tienen más de 100 unidades de una zapatilla específica en inventario, incluyendo el modelo y color de la zapatilla: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7F8C7-9B77-BF88-3FB9-E0D1A2F5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58" y="3606571"/>
            <a:ext cx="5656006" cy="12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64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22521-1A6E-A92E-6EDC-78D5010E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64" y="1022647"/>
            <a:ext cx="10100457" cy="1284377"/>
          </a:xfrm>
        </p:spPr>
        <p:txBody>
          <a:bodyPr>
            <a:normAutofit fontScale="90000"/>
          </a:bodyPr>
          <a:lstStyle/>
          <a:p>
            <a:r>
              <a:rPr lang="es-MX" sz="3200">
                <a:latin typeface="Goudy Old Style"/>
              </a:rPr>
              <a:t>USO DE LA BASE DE DATOS A TRAVÉS DE SENTENCIAS DML (SQL)- JOINS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7F81F-C802-08C3-CC27-4D003CD6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799" y="2456510"/>
            <a:ext cx="8977509" cy="3141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Consulta calcular el total de ventas en efectivo y con tarjeta de crédito por local en el último trimestre, incluyendo el nombre del local:</a:t>
            </a:r>
            <a:endParaRPr lang="en-U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3F26F-CA4E-5294-01EF-0F8C5D29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71" y="3374454"/>
            <a:ext cx="2079523" cy="21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87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0284104-9329-FE9C-C1BE-6F513200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0" t="35862" r="320" b="38621"/>
          <a:stretch/>
        </p:blipFill>
        <p:spPr>
          <a:xfrm>
            <a:off x="412746" y="373852"/>
            <a:ext cx="11537933" cy="805530"/>
          </a:xfr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2563E8D8-17BB-43D8-6F43-173B2C21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62" y="1625006"/>
            <a:ext cx="5002924" cy="15847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3C2E434-96D3-61C5-5555-E82731C9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86" y="4516440"/>
            <a:ext cx="8287406" cy="209056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0BDD2B-5BDC-DCAF-32AD-CCB8A799FBB9}"/>
              </a:ext>
            </a:extLst>
          </p:cNvPr>
          <p:cNvCxnSpPr/>
          <p:nvPr/>
        </p:nvCxnSpPr>
        <p:spPr>
          <a:xfrm flipV="1">
            <a:off x="6996386" y="2712545"/>
            <a:ext cx="3349296" cy="3026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9A5654-F0EB-B2A0-9CCE-76EFEF94CDEF}"/>
              </a:ext>
            </a:extLst>
          </p:cNvPr>
          <p:cNvCxnSpPr>
            <a:cxnSpLocks/>
          </p:cNvCxnSpPr>
          <p:nvPr/>
        </p:nvCxnSpPr>
        <p:spPr>
          <a:xfrm flipV="1">
            <a:off x="4167351" y="2598682"/>
            <a:ext cx="3690883" cy="2659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7E13D5F-5272-DD03-43AA-20DFAD26B183}"/>
              </a:ext>
            </a:extLst>
          </p:cNvPr>
          <p:cNvSpPr txBox="1"/>
          <p:nvPr/>
        </p:nvSpPr>
        <p:spPr>
          <a:xfrm>
            <a:off x="1583474" y="2159620"/>
            <a:ext cx="58841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Aqui sacamos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botones</a:t>
            </a:r>
            <a:r>
              <a:rPr lang="en-US"/>
              <a:t> de </a:t>
            </a:r>
            <a:r>
              <a:rPr lang="en-US" err="1"/>
              <a:t>boostrap</a:t>
            </a:r>
            <a:endParaRPr lang="en-US"/>
          </a:p>
          <a:p>
            <a:endParaRPr lang="en-US"/>
          </a:p>
          <a:p>
            <a:r>
              <a:rPr lang="en-US"/>
              <a:t>https://getbootstrap.esdocu.com/docs/5.1/components/buttons/</a:t>
            </a:r>
          </a:p>
        </p:txBody>
      </p:sp>
    </p:spTree>
    <p:extLst>
      <p:ext uri="{BB962C8B-B14F-4D97-AF65-F5344CB8AC3E}">
        <p14:creationId xmlns:p14="http://schemas.microsoft.com/office/powerpoint/2010/main" val="1165041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60288C7-977B-9478-B64E-4B93ACBEF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339" y="3391847"/>
            <a:ext cx="7340545" cy="3378267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70CA060-2942-1A7C-8F7E-813A42BB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" t="1049" r="20070" b="-1249"/>
          <a:stretch/>
        </p:blipFill>
        <p:spPr>
          <a:xfrm>
            <a:off x="82333" y="275763"/>
            <a:ext cx="7332367" cy="3053268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A6CEBBB-C45B-E2BA-CE5D-64950AFE1D44}"/>
              </a:ext>
            </a:extLst>
          </p:cNvPr>
          <p:cNvCxnSpPr>
            <a:cxnSpLocks/>
          </p:cNvCxnSpPr>
          <p:nvPr/>
        </p:nvCxnSpPr>
        <p:spPr>
          <a:xfrm>
            <a:off x="3501694" y="3050625"/>
            <a:ext cx="1273506" cy="319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0CB4DEB-0F13-C551-F983-FC8DDEEA7C57}"/>
              </a:ext>
            </a:extLst>
          </p:cNvPr>
          <p:cNvCxnSpPr>
            <a:cxnSpLocks/>
          </p:cNvCxnSpPr>
          <p:nvPr/>
        </p:nvCxnSpPr>
        <p:spPr>
          <a:xfrm>
            <a:off x="3904593" y="2428764"/>
            <a:ext cx="1159641" cy="370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2BEF2D0-7244-7417-76E5-48960CF8DF3F}"/>
              </a:ext>
            </a:extLst>
          </p:cNvPr>
          <p:cNvSpPr txBox="1"/>
          <p:nvPr/>
        </p:nvSpPr>
        <p:spPr>
          <a:xfrm>
            <a:off x="7958254" y="1750741"/>
            <a:ext cx="30219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botones y </a:t>
            </a:r>
            <a:r>
              <a:rPr lang="en-US" err="1"/>
              <a:t>el</a:t>
            </a:r>
            <a:r>
              <a:rPr lang="en-US"/>
              <a:t>  </a:t>
            </a:r>
            <a:r>
              <a:rPr lang="en-US" err="1"/>
              <a:t>carrusel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getbootstrap.com</a:t>
            </a:r>
            <a:r>
              <a:rPr lang="en-US">
                <a:ea typeface="+mn-lt"/>
                <a:cs typeface="+mn-lt"/>
              </a:rPr>
              <a:t>/docs/4.0/components/carousel/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Logotipo&#10;&#10;Descripción generada automáticamente">
            <a:extLst>
              <a:ext uri="{FF2B5EF4-FFF2-40B4-BE49-F238E27FC236}">
                <a16:creationId xmlns:a16="http://schemas.microsoft.com/office/drawing/2014/main" id="{6B5E4793-B14A-4D23-7898-33294BCB2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983" y="247501"/>
            <a:ext cx="7953396" cy="3824957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12D4FC9-6BC0-304F-24BA-A7947726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0" r="11613" b="298"/>
          <a:stretch/>
        </p:blipFill>
        <p:spPr>
          <a:xfrm>
            <a:off x="82331" y="3037962"/>
            <a:ext cx="5414180" cy="3768784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12D120-776B-D93A-E8E2-98BD0CA6C2D5}"/>
              </a:ext>
            </a:extLst>
          </p:cNvPr>
          <p:cNvCxnSpPr>
            <a:cxnSpLocks/>
          </p:cNvCxnSpPr>
          <p:nvPr/>
        </p:nvCxnSpPr>
        <p:spPr>
          <a:xfrm flipV="1">
            <a:off x="3055008" y="3194268"/>
            <a:ext cx="4163846" cy="530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B2D0D87-6BBE-5899-E61E-65BBD154E346}"/>
              </a:ext>
            </a:extLst>
          </p:cNvPr>
          <p:cNvCxnSpPr>
            <a:cxnSpLocks/>
          </p:cNvCxnSpPr>
          <p:nvPr/>
        </p:nvCxnSpPr>
        <p:spPr>
          <a:xfrm flipV="1">
            <a:off x="2765973" y="3194267"/>
            <a:ext cx="7387018" cy="1827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CA2FC02-3458-7493-E2BD-B1FBD59C5484}"/>
              </a:ext>
            </a:extLst>
          </p:cNvPr>
          <p:cNvSpPr txBox="1"/>
          <p:nvPr/>
        </p:nvSpPr>
        <p:spPr>
          <a:xfrm>
            <a:off x="1016620" y="1137424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las tarjetas </a:t>
            </a:r>
          </a:p>
          <a:p>
            <a:r>
              <a:rPr lang="en-US"/>
              <a:t>https://getbootstrap.com/docs/4.0/components/card/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396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565B909-F3D2-2D2E-046B-5B3DBEFE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52" y="694357"/>
            <a:ext cx="6236843" cy="6031634"/>
          </a:xfr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D031517-12B4-1A5B-0D7C-F3382346FC1D}"/>
              </a:ext>
            </a:extLst>
          </p:cNvPr>
          <p:cNvCxnSpPr/>
          <p:nvPr/>
        </p:nvCxnSpPr>
        <p:spPr>
          <a:xfrm flipV="1">
            <a:off x="1855758" y="606365"/>
            <a:ext cx="6607833" cy="86839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2BB61BA2-1F13-381B-415F-E79FDB23B27D}"/>
              </a:ext>
            </a:extLst>
          </p:cNvPr>
          <p:cNvSpPr/>
          <p:nvPr/>
        </p:nvSpPr>
        <p:spPr>
          <a:xfrm>
            <a:off x="170622" y="1091978"/>
            <a:ext cx="1639018" cy="81950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89045BB3-6341-AE4E-48D7-F0403EBF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92" y="123366"/>
            <a:ext cx="7214558" cy="142104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077FC0AC-E06F-8841-1BD5-6748C2B60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251" y="4067942"/>
            <a:ext cx="5526622" cy="223387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D5E0CA5-3F68-FE2F-0448-892F9DBDB21E}"/>
              </a:ext>
            </a:extLst>
          </p:cNvPr>
          <p:cNvSpPr txBox="1"/>
          <p:nvPr/>
        </p:nvSpPr>
        <p:spPr>
          <a:xfrm>
            <a:off x="8716204" y="3646964"/>
            <a:ext cx="2917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Tarjeta 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7E8C018-6713-0215-EE06-13CF97B24E50}"/>
              </a:ext>
            </a:extLst>
          </p:cNvPr>
          <p:cNvCxnSpPr>
            <a:cxnSpLocks/>
          </p:cNvCxnSpPr>
          <p:nvPr/>
        </p:nvCxnSpPr>
        <p:spPr>
          <a:xfrm flipV="1">
            <a:off x="2437587" y="5783651"/>
            <a:ext cx="4278702" cy="62397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E2956EC-9D11-92D2-6DC3-B90CF351FA8F}"/>
              </a:ext>
            </a:extLst>
          </p:cNvPr>
          <p:cNvSpPr txBox="1"/>
          <p:nvPr/>
        </p:nvSpPr>
        <p:spPr>
          <a:xfrm>
            <a:off x="2252635" y="3232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 </a:t>
            </a:r>
            <a:r>
              <a:rPr lang="es-ES" err="1"/>
              <a:t>Boton</a:t>
            </a:r>
            <a:r>
              <a:rPr lang="es-ES"/>
              <a:t> Volver </a:t>
            </a:r>
            <a:r>
              <a:rPr lang="es-ES" err="1"/>
              <a:t>atras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C6E77C-650F-E74F-1B23-21093EFE5F91}"/>
              </a:ext>
            </a:extLst>
          </p:cNvPr>
          <p:cNvSpPr txBox="1"/>
          <p:nvPr/>
        </p:nvSpPr>
        <p:spPr>
          <a:xfrm>
            <a:off x="6647985" y="1657814"/>
            <a:ext cx="4648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bones </a:t>
            </a:r>
          </a:p>
          <a:p>
            <a:r>
              <a:rPr lang="en-US">
                <a:hlinkClick r:id="rId5"/>
              </a:rPr>
              <a:t>https://getbootstrap.esdocu.com/docs/5.1/components/buttons/</a:t>
            </a:r>
          </a:p>
          <a:p>
            <a:endParaRPr lang="en-US"/>
          </a:p>
          <a:p>
            <a:r>
              <a:rPr lang="en-US"/>
              <a:t>Y </a:t>
            </a:r>
            <a:r>
              <a:rPr lang="en-US" err="1"/>
              <a:t>estas</a:t>
            </a:r>
            <a:r>
              <a:rPr lang="en-US"/>
              <a:t> son las </a:t>
            </a:r>
            <a:r>
              <a:rPr lang="en-US" err="1"/>
              <a:t>tarjetas</a:t>
            </a:r>
            <a:r>
              <a:rPr lang="en-US"/>
              <a:t> </a:t>
            </a:r>
            <a:r>
              <a:rPr lang="en-US">
                <a:ea typeface="+mn-lt"/>
                <a:cs typeface="+mn-lt"/>
                <a:hlinkClick r:id="rId6"/>
              </a:rPr>
              <a:t>https://getbootstrap.com/docs/4.0/components/card/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2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ior, computadora, tabla, computer&#10;&#10;Descripción generada automáticamente">
            <a:extLst>
              <a:ext uri="{FF2B5EF4-FFF2-40B4-BE49-F238E27FC236}">
                <a16:creationId xmlns:a16="http://schemas.microsoft.com/office/drawing/2014/main" id="{9B311DB4-C1F4-E345-FA69-F869E35A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96" y="780620"/>
            <a:ext cx="5671395" cy="5125862"/>
          </a:xfr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A7D4623-3D47-7A51-7D1C-4C3C8B2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67" y="4476355"/>
            <a:ext cx="6064370" cy="95329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1CEF359-68C9-33AD-5EA6-76F3A51DE14A}"/>
              </a:ext>
            </a:extLst>
          </p:cNvPr>
          <p:cNvSpPr/>
          <p:nvPr/>
        </p:nvSpPr>
        <p:spPr>
          <a:xfrm>
            <a:off x="903867" y="833186"/>
            <a:ext cx="1351472" cy="60384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2B4627-2221-42E9-72AE-3B585E6E5463}"/>
              </a:ext>
            </a:extLst>
          </p:cNvPr>
          <p:cNvSpPr txBox="1"/>
          <p:nvPr/>
        </p:nvSpPr>
        <p:spPr>
          <a:xfrm>
            <a:off x="8152509" y="38462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 exportar a Excel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22C79F-F101-5C62-09DF-822B39FB005B}"/>
              </a:ext>
            </a:extLst>
          </p:cNvPr>
          <p:cNvCxnSpPr/>
          <p:nvPr/>
        </p:nvCxnSpPr>
        <p:spPr>
          <a:xfrm>
            <a:off x="2502739" y="1402870"/>
            <a:ext cx="4925682" cy="295598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8F262B9-7BEF-9FF9-47B6-9753B58A72F8}"/>
              </a:ext>
            </a:extLst>
          </p:cNvPr>
          <p:cNvCxnSpPr>
            <a:cxnSpLocks/>
          </p:cNvCxnSpPr>
          <p:nvPr/>
        </p:nvCxnSpPr>
        <p:spPr>
          <a:xfrm>
            <a:off x="4170512" y="1144077"/>
            <a:ext cx="4408098" cy="59809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68AC5FE2-D61A-18F3-B159-6CF8EEB706EB}"/>
              </a:ext>
            </a:extLst>
          </p:cNvPr>
          <p:cNvSpPr/>
          <p:nvPr/>
        </p:nvSpPr>
        <p:spPr>
          <a:xfrm>
            <a:off x="2988583" y="833185"/>
            <a:ext cx="1351472" cy="60384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EFA5E5DC-1056-FC11-95F5-EE03AA0C3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79" y="1156312"/>
            <a:ext cx="5532407" cy="141111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88B9938-ED5F-CC6D-A2F8-A2642D98EA5D}"/>
              </a:ext>
            </a:extLst>
          </p:cNvPr>
          <p:cNvSpPr txBox="1"/>
          <p:nvPr/>
        </p:nvSpPr>
        <p:spPr>
          <a:xfrm>
            <a:off x="8036283" y="5118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Barra de navegación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E2D-C892-236B-B761-4CF180344A37}"/>
              </a:ext>
            </a:extLst>
          </p:cNvPr>
          <p:cNvSpPr txBox="1"/>
          <p:nvPr/>
        </p:nvSpPr>
        <p:spPr>
          <a:xfrm>
            <a:off x="6936058" y="2884449"/>
            <a:ext cx="42764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Aqui se Saco la barra de navegación</a:t>
            </a:r>
            <a:endParaRPr lang="es-ES" err="1"/>
          </a:p>
          <a:p>
            <a:r>
              <a:rPr lang="en-US">
                <a:hlinkClick r:id="rId5"/>
              </a:rPr>
              <a:t>https://getbootstrap.com/docs/4.1/components/navbar/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52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ior, tabla, diferente, mostrador&#10;&#10;Descripción generada automáticamente">
            <a:extLst>
              <a:ext uri="{FF2B5EF4-FFF2-40B4-BE49-F238E27FC236}">
                <a16:creationId xmlns:a16="http://schemas.microsoft.com/office/drawing/2014/main" id="{23C374E9-047B-BC0B-A5BB-3830263C3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4" y="2333487"/>
            <a:ext cx="5955782" cy="4280081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F0AE7C1-4114-285B-1183-634A87DB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91" y="101156"/>
            <a:ext cx="8462902" cy="21307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B65955F-E893-C11E-20F5-3777881F09C9}"/>
              </a:ext>
            </a:extLst>
          </p:cNvPr>
          <p:cNvCxnSpPr/>
          <p:nvPr/>
        </p:nvCxnSpPr>
        <p:spPr>
          <a:xfrm flipH="1">
            <a:off x="626866" y="904279"/>
            <a:ext cx="4114836" cy="475279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720104E-CF55-40F5-A021-B40C32396F24}"/>
              </a:ext>
            </a:extLst>
          </p:cNvPr>
          <p:cNvCxnSpPr/>
          <p:nvPr/>
        </p:nvCxnSpPr>
        <p:spPr>
          <a:xfrm flipH="1">
            <a:off x="1134866" y="1788573"/>
            <a:ext cx="4716909" cy="383087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5D96E45F-5F53-C3C1-FC0C-37764281F2F6}"/>
              </a:ext>
            </a:extLst>
          </p:cNvPr>
          <p:cNvSpPr txBox="1"/>
          <p:nvPr/>
        </p:nvSpPr>
        <p:spPr>
          <a:xfrm>
            <a:off x="6713034" y="3200400"/>
            <a:ext cx="3867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sacamos</a:t>
            </a:r>
            <a:r>
              <a:rPr lang="en-US"/>
              <a:t>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botones</a:t>
            </a:r>
            <a:r>
              <a:rPr lang="en-US"/>
              <a:t> de y </a:t>
            </a:r>
            <a:r>
              <a:rPr lang="en-US" err="1"/>
              <a:t>el</a:t>
            </a:r>
            <a:r>
              <a:rPr lang="en-US"/>
              <a:t>  </a:t>
            </a:r>
            <a:r>
              <a:rPr lang="en-US" err="1"/>
              <a:t>carrusel</a:t>
            </a:r>
            <a:r>
              <a:rPr lang="en-US"/>
              <a:t> </a:t>
            </a:r>
            <a:r>
              <a:rPr lang="en-US">
                <a:hlinkClick r:id="rId4"/>
              </a:rPr>
              <a:t>https://getbootstrap.com/docs/4.0/components/carousel/</a:t>
            </a:r>
            <a:endParaRPr lang="es-E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86A3CAB-B5CE-DA72-079E-406363DCC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94" y="1801605"/>
            <a:ext cx="4411133" cy="3587632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4B972FED-0713-54F6-ED0D-3E67708AB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60000">
            <a:off x="5112676" y="2160210"/>
            <a:ext cx="1968251" cy="550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91EA83C-0941-7E3F-C63C-E770DBCC13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6" t="48741" r="68474" b="38673"/>
          <a:stretch/>
        </p:blipFill>
        <p:spPr>
          <a:xfrm>
            <a:off x="6600967" y="2430013"/>
            <a:ext cx="4584981" cy="13546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437C90-3AC0-F401-FE6E-A5CCCC142C0D}"/>
              </a:ext>
            </a:extLst>
          </p:cNvPr>
          <p:cNvSpPr txBox="1"/>
          <p:nvPr/>
        </p:nvSpPr>
        <p:spPr>
          <a:xfrm>
            <a:off x="246474" y="77141"/>
            <a:ext cx="11717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90744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8C868-36FC-45BB-3DA9-3AF41EDA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09" y="66680"/>
            <a:ext cx="11846770" cy="753974"/>
          </a:xfrm>
        </p:spPr>
        <p:txBody>
          <a:bodyPr>
            <a:normAutofit/>
          </a:bodyPr>
          <a:lstStyle/>
          <a:p>
            <a:pPr algn="ctr"/>
            <a:r>
              <a:rPr lang="es-ES" sz="3600"/>
              <a:t>Agregar una nueva zapatilla con modal</a:t>
            </a:r>
            <a:endParaRPr lang="es-ES"/>
          </a:p>
        </p:txBody>
      </p:sp>
      <p:pic>
        <p:nvPicPr>
          <p:cNvPr id="5" name="Marcador de contenido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C4FD02F-2BF9-72E2-E86B-49D24736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568" y="886233"/>
            <a:ext cx="7006668" cy="2887785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E549EE9-1481-8749-7FEB-0986947C6EAC}"/>
              </a:ext>
            </a:extLst>
          </p:cNvPr>
          <p:cNvSpPr txBox="1"/>
          <p:nvPr/>
        </p:nvSpPr>
        <p:spPr>
          <a:xfrm>
            <a:off x="255882" y="923808"/>
            <a:ext cx="44647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https://getbootstrap.com/docs/5.3/components/modal/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500669A-811C-DADA-291E-B4B960F7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2" y="2495140"/>
            <a:ext cx="7230532" cy="41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 descr="Imagen que contiene interior, tabla, diferente, mostrador&#10;&#10;Descripción generada automáticamente">
            <a:extLst>
              <a:ext uri="{FF2B5EF4-FFF2-40B4-BE49-F238E27FC236}">
                <a16:creationId xmlns:a16="http://schemas.microsoft.com/office/drawing/2014/main" id="{8D6455BF-B30B-1851-2607-4A22F0F3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0" y="2371117"/>
            <a:ext cx="5955782" cy="428008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84E79AB-A884-20BC-94B6-875D9788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5" y="122720"/>
            <a:ext cx="9318977" cy="216285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45AE2B-089F-E81D-552E-FA9AE9AE4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78" y="2705063"/>
            <a:ext cx="5414903" cy="36303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24DC7B-9B48-DFBD-3055-0755FC440AE3}"/>
              </a:ext>
            </a:extLst>
          </p:cNvPr>
          <p:cNvSpPr txBox="1"/>
          <p:nvPr/>
        </p:nvSpPr>
        <p:spPr>
          <a:xfrm>
            <a:off x="9891133" y="514815"/>
            <a:ext cx="191615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https://getbootstrap.com/docs/4.0/components/carousel/</a:t>
            </a:r>
            <a:endParaRPr lang="es-ES"/>
          </a:p>
          <a:p>
            <a:endParaRPr lang="en-US"/>
          </a:p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carrusel</a:t>
            </a:r>
          </a:p>
        </p:txBody>
      </p:sp>
    </p:spTree>
    <p:extLst>
      <p:ext uri="{BB962C8B-B14F-4D97-AF65-F5344CB8AC3E}">
        <p14:creationId xmlns:p14="http://schemas.microsoft.com/office/powerpoint/2010/main" val="2199422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E5EC-D2B0-DF47-E143-8AC1566F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49" y="1120310"/>
            <a:ext cx="8977511" cy="1073825"/>
          </a:xfrm>
        </p:spPr>
        <p:txBody>
          <a:bodyPr>
            <a:noAutofit/>
          </a:bodyPr>
          <a:lstStyle/>
          <a:p>
            <a:r>
              <a:rPr lang="es-ES" sz="3600">
                <a:latin typeface="Times New Roman"/>
                <a:cs typeface="Times New Roman"/>
              </a:rPr>
              <a:t>Utilizamos el cifrado aes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8FA68-6C90-C1DB-EC07-26075312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El cifrado AES (</a:t>
            </a:r>
            <a:r>
              <a:rPr lang="es-ES" sz="2400" err="1">
                <a:solidFill>
                  <a:srgbClr val="000000"/>
                </a:solidFill>
                <a:ea typeface="+mn-lt"/>
                <a:cs typeface="+mn-lt"/>
              </a:rPr>
              <a:t>Advanced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0000"/>
                </a:solidFill>
                <a:ea typeface="+mn-lt"/>
                <a:cs typeface="+mn-lt"/>
              </a:rPr>
              <a:t>Encryption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 Standard) para encriptar y desencriptar en nuestro caso lo utilizamos para la columna "clave" en la tabla de usuario</a:t>
            </a:r>
          </a:p>
          <a:p>
            <a:pPr marL="0" indent="0">
              <a:buNone/>
            </a:pP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AES (</a:t>
            </a:r>
            <a:r>
              <a:rPr lang="es-ES" sz="2400" err="1">
                <a:solidFill>
                  <a:srgbClr val="000000"/>
                </a:solidFill>
                <a:ea typeface="+mn-lt"/>
                <a:cs typeface="+mn-lt"/>
              </a:rPr>
              <a:t>Advanced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0000"/>
                </a:solidFill>
                <a:ea typeface="+mn-lt"/>
                <a:cs typeface="+mn-lt"/>
              </a:rPr>
              <a:t>Encryption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 Standard) es un algoritmo de cifrado que se utiliza para proteger datos sensibles mediante la conversión de texto en claro (también conocido como "texto sin cifrar" o "texto legible") en una forma ilegible (cifrado) y viceversa (descifrado). </a:t>
            </a:r>
            <a:endParaRPr lang="es-ES" sz="2400"/>
          </a:p>
        </p:txBody>
      </p:sp>
      <p:pic>
        <p:nvPicPr>
          <p:cNvPr id="5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DBE3933-6502-689E-7A06-9C39439EF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0" t="62069" r="-151" b="19310"/>
          <a:stretch/>
        </p:blipFill>
        <p:spPr>
          <a:xfrm>
            <a:off x="240395" y="164581"/>
            <a:ext cx="11500506" cy="5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706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2483DC-7EBF-A3D3-4C41-37FA3CE15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60" t="62069" r="-151" b="19310"/>
          <a:stretch/>
        </p:blipFill>
        <p:spPr>
          <a:xfrm>
            <a:off x="-4197" y="973618"/>
            <a:ext cx="12356580" cy="604140"/>
          </a:xfr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EE5EDF34-6CC7-17D6-FC11-5A460A69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8" y="2771376"/>
            <a:ext cx="11774310" cy="37705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4025616-5313-DC2F-4405-0659B51FCB13}"/>
              </a:ext>
            </a:extLst>
          </p:cNvPr>
          <p:cNvSpPr txBox="1"/>
          <p:nvPr/>
        </p:nvSpPr>
        <p:spPr>
          <a:xfrm>
            <a:off x="95956" y="1714030"/>
            <a:ext cx="116520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INSERT INTO </a:t>
            </a:r>
            <a:r>
              <a:rPr lang="en-US" err="1">
                <a:latin typeface="Times New Roman"/>
                <a:cs typeface="Times New Roman"/>
              </a:rPr>
              <a:t>usuario</a:t>
            </a:r>
            <a:r>
              <a:rPr lang="en-US">
                <a:latin typeface="Times New Roman"/>
                <a:cs typeface="Times New Roman"/>
              </a:rPr>
              <a:t> (</a:t>
            </a:r>
            <a:r>
              <a:rPr lang="en-US" err="1">
                <a:latin typeface="Times New Roman"/>
                <a:cs typeface="Times New Roman"/>
              </a:rPr>
              <a:t>id_usuario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PK_fk_tdoc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Primer_nombre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Segundo_nombre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Primer_apellido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Segundo_apellido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Telefono_contacto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Nombre_usuario</a:t>
            </a:r>
            <a:r>
              <a:rPr lang="en-US">
                <a:latin typeface="Times New Roman"/>
                <a:cs typeface="Times New Roman"/>
              </a:rPr>
              <a:t>, Email, clave) VALUES (1, 'cc', 'Camilo', 'Alejandro', 'González', 'Pérez', '123456789', 'camilo123', 'camilo@gmail.com', </a:t>
            </a:r>
            <a:r>
              <a:rPr lang="en-US" err="1">
                <a:latin typeface="Times New Roman"/>
                <a:cs typeface="Times New Roman"/>
              </a:rPr>
              <a:t>aes_encrypt</a:t>
            </a:r>
            <a:r>
              <a:rPr lang="en-US">
                <a:latin typeface="Times New Roman"/>
                <a:cs typeface="Times New Roman"/>
              </a:rPr>
              <a:t>('</a:t>
            </a:r>
            <a:r>
              <a:rPr lang="en-US" err="1">
                <a:latin typeface="Times New Roman"/>
                <a:cs typeface="Times New Roman"/>
              </a:rPr>
              <a:t>camy</a:t>
            </a:r>
            <a:r>
              <a:rPr lang="en-US">
                <a:latin typeface="Times New Roman"/>
                <a:cs typeface="Times New Roman"/>
              </a:rPr>
              <a:t>', '</a:t>
            </a:r>
            <a:r>
              <a:rPr lang="en-US" err="1">
                <a:latin typeface="Times New Roman"/>
                <a:cs typeface="Times New Roman"/>
              </a:rPr>
              <a:t>aes</a:t>
            </a:r>
            <a:r>
              <a:rPr lang="en-US">
                <a:latin typeface="Times New Roman"/>
                <a:cs typeface="Times New Roman"/>
              </a:rPr>
              <a:t>'));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836DD9-28C7-F08F-C3D8-CB4AB61F75A3}"/>
              </a:ext>
            </a:extLst>
          </p:cNvPr>
          <p:cNvSpPr txBox="1"/>
          <p:nvPr/>
        </p:nvSpPr>
        <p:spPr>
          <a:xfrm>
            <a:off x="3426178" y="199437"/>
            <a:ext cx="36651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ENCRIPTACION</a:t>
            </a:r>
          </a:p>
        </p:txBody>
      </p:sp>
    </p:spTree>
    <p:extLst>
      <p:ext uri="{BB962C8B-B14F-4D97-AF65-F5344CB8AC3E}">
        <p14:creationId xmlns:p14="http://schemas.microsoft.com/office/powerpoint/2010/main" val="1087995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2483DC-7EBF-A3D3-4C41-37FA3CE15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60" t="62069" r="-151" b="19310"/>
          <a:stretch/>
        </p:blipFill>
        <p:spPr>
          <a:xfrm>
            <a:off x="-4197" y="1152359"/>
            <a:ext cx="12356580" cy="604140"/>
          </a:xfrm>
        </p:spPr>
      </p:pic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542B70A6-1872-94E2-3ACD-9A29FDDD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016071"/>
            <a:ext cx="11821347" cy="35351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4DDCA2-9774-8C48-0244-493B26074FCB}"/>
              </a:ext>
            </a:extLst>
          </p:cNvPr>
          <p:cNvSpPr txBox="1"/>
          <p:nvPr/>
        </p:nvSpPr>
        <p:spPr>
          <a:xfrm>
            <a:off x="434621" y="2146770"/>
            <a:ext cx="91590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SELECT *, </a:t>
            </a:r>
            <a:r>
              <a:rPr lang="en-US" sz="2400" err="1">
                <a:latin typeface="Times New Roman"/>
                <a:cs typeface="Times New Roman"/>
              </a:rPr>
              <a:t>aes_decrypt</a:t>
            </a:r>
            <a:r>
              <a:rPr lang="en-US" sz="2400">
                <a:latin typeface="Times New Roman"/>
                <a:cs typeface="Times New Roman"/>
              </a:rPr>
              <a:t>(clave, '</a:t>
            </a:r>
            <a:r>
              <a:rPr lang="en-US" sz="2400" err="1">
                <a:latin typeface="Times New Roman"/>
                <a:cs typeface="Times New Roman"/>
              </a:rPr>
              <a:t>aes</a:t>
            </a:r>
            <a:r>
              <a:rPr lang="en-US" sz="2400">
                <a:latin typeface="Times New Roman"/>
                <a:cs typeface="Times New Roman"/>
              </a:rPr>
              <a:t>') AS </a:t>
            </a:r>
            <a:r>
              <a:rPr lang="en-US" sz="2400" err="1">
                <a:latin typeface="Times New Roman"/>
                <a:cs typeface="Times New Roman"/>
              </a:rPr>
              <a:t>recuperado</a:t>
            </a:r>
            <a:r>
              <a:rPr lang="en-US" sz="2400">
                <a:latin typeface="Times New Roman"/>
                <a:cs typeface="Times New Roman"/>
              </a:rPr>
              <a:t> FROM </a:t>
            </a:r>
            <a:r>
              <a:rPr lang="en-US" sz="2400" err="1">
                <a:latin typeface="Times New Roman"/>
                <a:cs typeface="Times New Roman"/>
              </a:rPr>
              <a:t>usuario</a:t>
            </a:r>
            <a:r>
              <a:rPr lang="en-US" sz="2400">
                <a:latin typeface="Times New Roman"/>
                <a:cs typeface="Times New Roman"/>
              </a:rPr>
              <a:t>;</a:t>
            </a:r>
          </a:p>
          <a:p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DE15C1-44A6-B5AD-8BAC-11C3351CA55B}"/>
              </a:ext>
            </a:extLst>
          </p:cNvPr>
          <p:cNvSpPr txBox="1"/>
          <p:nvPr/>
        </p:nvSpPr>
        <p:spPr>
          <a:xfrm>
            <a:off x="3426178" y="199437"/>
            <a:ext cx="49633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DESENCRIPTACION</a:t>
            </a:r>
          </a:p>
        </p:txBody>
      </p:sp>
    </p:spTree>
    <p:extLst>
      <p:ext uri="{BB962C8B-B14F-4D97-AF65-F5344CB8AC3E}">
        <p14:creationId xmlns:p14="http://schemas.microsoft.com/office/powerpoint/2010/main" val="11221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427D349-8747-A19F-5B73-BC8A2EA80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54" y="2225626"/>
            <a:ext cx="4383498" cy="2480380"/>
          </a:xfrm>
        </p:spPr>
      </p:pic>
      <p:pic>
        <p:nvPicPr>
          <p:cNvPr id="7" name="Gráfico 6" descr="Arrow Right con relleno sólido">
            <a:extLst>
              <a:ext uri="{FF2B5EF4-FFF2-40B4-BE49-F238E27FC236}">
                <a16:creationId xmlns:a16="http://schemas.microsoft.com/office/drawing/2014/main" id="{C95386D2-8EF8-BA63-2018-BBA9967D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100000">
            <a:off x="4583172" y="2730434"/>
            <a:ext cx="2543907" cy="5861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000C2E2-1460-381C-8944-21D80584E1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" t="52904" r="73731" b="37733"/>
          <a:stretch/>
        </p:blipFill>
        <p:spPr>
          <a:xfrm>
            <a:off x="6682154" y="2547756"/>
            <a:ext cx="4769241" cy="1481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05DC04-6854-C1D5-E8C6-C5C66E063F11}"/>
              </a:ext>
            </a:extLst>
          </p:cNvPr>
          <p:cNvSpPr txBox="1"/>
          <p:nvPr/>
        </p:nvSpPr>
        <p:spPr>
          <a:xfrm>
            <a:off x="302919" y="161807"/>
            <a:ext cx="114732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 cap="all">
                <a:latin typeface="Goudy Old Style"/>
              </a:rPr>
              <a:t>CONSTRUCCIÓN DE LA BASE DE DATOS USANDO SENTENCIAS DDL- TABLAS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07834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BF8E7A"/>
      </a:accent1>
      <a:accent2>
        <a:srgbClr val="CA9299"/>
      </a:accent2>
      <a:accent3>
        <a:srgbClr val="B1A27D"/>
      </a:accent3>
      <a:accent4>
        <a:srgbClr val="70AEA2"/>
      </a:accent4>
      <a:accent5>
        <a:srgbClr val="73ABBB"/>
      </a:accent5>
      <a:accent6>
        <a:srgbClr val="7A93BF"/>
      </a:accent6>
      <a:hlink>
        <a:srgbClr val="5E899C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84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85" baseType="lpstr">
      <vt:lpstr>LimelightVTI</vt:lpstr>
      <vt:lpstr>FENIX TECHNOLOGY SENTENCIAS DDL Y DML </vt:lpstr>
      <vt:lpstr>OBJETIVO GENERAL</vt:lpstr>
      <vt:lpstr>Entregables 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USO DE LA BASE DE DATOS A TRAVÉS DE SENTENCIAS DML (SQL)- JOINS </vt:lpstr>
      <vt:lpstr>USO DE LA BASE DE DATOS A TRAVÉS DE SENTENCIAS DML (SQL)- JOINS</vt:lpstr>
      <vt:lpstr>USO DE LA BASE DE DATOS A TRAVÉS DE SENTENCIAS DML (SQL)- JOINS 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</vt:lpstr>
      <vt:lpstr>USO DE LA BASE DE DATOS A TRAVÉS DE SENTENCIAS DML (SQL)- JOINS </vt:lpstr>
      <vt:lpstr>USO DE LA BASE DE DATOS A TRAVÉS DE SENTENCIAS DML (SQL)- JOINS </vt:lpstr>
      <vt:lpstr>USO DE LA BASE DE DATOS A TRAVÉS DE SENTENCIAS DML (SQL)- JOINS </vt:lpstr>
      <vt:lpstr>USO DE LA BASE DE DATOS A TRAVÉS DE SENTENCIAS DML (SQL)- JOINS</vt:lpstr>
      <vt:lpstr>USO DE LA BASE DE DATOS A TRAVÉS DE SENTENCIAS DML (SQL)- JOINS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Agregar una nueva zapatilla con modal</vt:lpstr>
      <vt:lpstr>Presentación de PowerPoint</vt:lpstr>
      <vt:lpstr>Utilizamos el cifrado aes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3</cp:revision>
  <dcterms:created xsi:type="dcterms:W3CDTF">2012-07-30T22:48:03Z</dcterms:created>
  <dcterms:modified xsi:type="dcterms:W3CDTF">2023-10-01T23:33:50Z</dcterms:modified>
</cp:coreProperties>
</file>